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9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2709a7f3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" name="Google Shape;53;g12709a7f3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84c18cd1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1284c18cd1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84c18cd1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1284c18cd1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84c18cd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284c18cd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84c18cd1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1284c18cd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84c18cd1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1284c18cd1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84c18cd1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g1284c18cd1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709a7f33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g12709a7f33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709a7f33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12709a7f33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709a7f335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12709a7f335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709a7f335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12709a7f33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709a7f33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g12709a7f33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709a7f335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12709a7f335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709a7f33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12709a7f33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709a7f335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g12709a7f335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709a7f335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12709a7f33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84c18cd1c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1284c18cd1c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84c18cd1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g1284c18cd1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84c18cd1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g1284c18cd1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84c18cd1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1284c18cd1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84c18cd1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g1284c18cd1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84c18cd1c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g1284c18cd1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709a7f33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g12709a7f33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84c18cd1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g1284c18cd1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709a7f335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000"/>
              <a:buChar char="●"/>
            </a:pPr>
            <a:r>
              <a:rPr lang="es" sz="1600">
                <a:solidFill>
                  <a:srgbClr val="595959"/>
                </a:solidFill>
              </a:rPr>
              <a:t>Se han presentado ataques por religión, raza, economía, política, ideología,  supervivencia, preferencias sexuales, afiliación a grupos, etcétera.</a:t>
            </a:r>
            <a:endParaRPr sz="1600">
              <a:solidFill>
                <a:srgbClr val="595959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000"/>
              <a:buChar char="●"/>
            </a:pPr>
            <a:r>
              <a:rPr lang="es" sz="1600">
                <a:solidFill>
                  <a:srgbClr val="595959"/>
                </a:solidFill>
              </a:rPr>
              <a:t>Es la primera vez en la historia que estamos expuestos a cualquier tipo de ataque… por nada. En cualquier momento, en cualquier lugar.</a:t>
            </a:r>
            <a:endParaRPr sz="1600">
              <a:solidFill>
                <a:srgbClr val="595959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000"/>
              <a:buChar char="●"/>
            </a:pPr>
            <a:r>
              <a:rPr lang="es" sz="1600">
                <a:solidFill>
                  <a:srgbClr val="595959"/>
                </a:solidFill>
              </a:rPr>
              <a:t>Un mundo protegido nos permite continuar con nuestras vidas y esforzarnos, cumplir nuestras metas sin tener que preocuparnos por ser atacados.</a:t>
            </a:r>
            <a:endParaRPr sz="1600">
              <a:solidFill>
                <a:srgbClr val="595959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000"/>
              <a:buChar char="●"/>
            </a:pPr>
            <a:r>
              <a:rPr lang="es" sz="1600">
                <a:solidFill>
                  <a:srgbClr val="595959"/>
                </a:solidFill>
              </a:rPr>
              <a:t>Y todo cambia cuando le sucede a uno.</a:t>
            </a:r>
            <a:endParaRPr sz="1600">
              <a:solidFill>
                <a:srgbClr val="595959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000"/>
              <a:buChar char="●"/>
            </a:pPr>
            <a:r>
              <a:rPr lang="es" sz="1600">
                <a:solidFill>
                  <a:srgbClr val="595959"/>
                </a:solidFill>
              </a:rPr>
              <a:t>Hoy debemos cuidarnos unos a otros. Aprender y enseñar. Porque lo que está en juego no es el futuro… es el presente.</a:t>
            </a:r>
            <a:endParaRPr sz="900"/>
          </a:p>
        </p:txBody>
      </p:sp>
      <p:sp>
        <p:nvSpPr>
          <p:cNvPr id="237" name="Google Shape;237;g12709a7f33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709a7f335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g12709a7f335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709a7f33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" name="Google Shape;71;g12709a7f33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709a7f33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g12709a7f33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709a7f33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12709a7f33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709a7f3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12709a7f3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709a7f33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g12709a7f33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709a7f3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12709a7f3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854" y="685800"/>
            <a:ext cx="507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TITLE_ONL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/>
        </p:nvSpPr>
        <p:spPr>
          <a:xfrm>
            <a:off x="3618441" y="1459488"/>
            <a:ext cx="52890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IMPORTANCIA DE LA CIBERSEGURIDAD</a:t>
            </a:r>
            <a:endParaRPr sz="54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3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12 mayo 2022</a:t>
            </a:r>
            <a:endParaRPr sz="3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/>
          <p:nvPr/>
        </p:nvSpPr>
        <p:spPr>
          <a:xfrm>
            <a:off x="3150890" y="843773"/>
            <a:ext cx="59112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España es el decimocuarto país del mundo en violación de datos según el último análisis de la base de datos de Surfshark Alert</a:t>
            </a:r>
            <a:endParaRPr sz="4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4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4"/>
          <p:cNvSpPr txBox="1"/>
          <p:nvPr/>
        </p:nvSpPr>
        <p:spPr>
          <a:xfrm>
            <a:off x="3150890" y="919973"/>
            <a:ext cx="59112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España se sitúa en la decimocuarta posición en 2021, con 10 millones de cuentas vulneradas en los primeros 11 meses del año</a:t>
            </a:r>
            <a:endParaRPr sz="4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/>
        </p:nvSpPr>
        <p:spPr>
          <a:xfrm>
            <a:off x="3150890" y="919973"/>
            <a:ext cx="59112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Solo en España, según un informe realizado por InfoJobs, el 44% de las empresas alegan haber sido víctimas de un ciberataque</a:t>
            </a:r>
            <a:endParaRPr sz="4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/>
          <p:nvPr/>
        </p:nvSpPr>
        <p:spPr>
          <a:xfrm>
            <a:off x="3150890" y="767573"/>
            <a:ext cx="59112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Pero el peor dato ofrecido es el que guarda relación con los trabajadores, pues el 17% de ellos fue consciente de haber sufrido un ciberataque</a:t>
            </a:r>
            <a:endParaRPr sz="4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/>
        </p:nvSpPr>
        <p:spPr>
          <a:xfrm>
            <a:off x="3150890" y="767573"/>
            <a:ext cx="59112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 acuerdo con datos de Deloitte, 94% de las empresas españolas sufrieron en 2021 un incidente grave de ciberseguridad</a:t>
            </a:r>
            <a:endParaRPr sz="4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 txBox="1"/>
          <p:nvPr/>
        </p:nvSpPr>
        <p:spPr>
          <a:xfrm>
            <a:off x="3289575" y="935050"/>
            <a:ext cx="57387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El email sigue siendo el vector de ataque más destacado en España, siendo el segundo país del mundo en recibir este tipo de amenazas </a:t>
            </a:r>
            <a:endParaRPr sz="4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9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81" y="4048740"/>
            <a:ext cx="2681902" cy="109476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/>
          <p:nvPr/>
        </p:nvSpPr>
        <p:spPr>
          <a:xfrm>
            <a:off x="14" y="0"/>
            <a:ext cx="91440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9700" tIns="49700" rIns="49700" bIns="49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9"/>
          <p:cNvSpPr txBox="1"/>
          <p:nvPr/>
        </p:nvSpPr>
        <p:spPr>
          <a:xfrm>
            <a:off x="1616482" y="1288660"/>
            <a:ext cx="5911200" cy="3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El crimen en línea es ya la mitad de todos los delitos contra la propiedad que tienen lugar en el mundo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/>
          <p:nvPr/>
        </p:nvSpPr>
        <p:spPr>
          <a:xfrm>
            <a:off x="3150890" y="1410673"/>
            <a:ext cx="5911200" cy="3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¿Por qué tantos ataques?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¿Quién es mi enemigo?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1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1"/>
          <p:cNvSpPr txBox="1"/>
          <p:nvPr/>
        </p:nvSpPr>
        <p:spPr>
          <a:xfrm>
            <a:off x="3150890" y="1045394"/>
            <a:ext cx="5911200" cy="2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¿Cómo piensan? 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¿Cuáles son sus motivaciones?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2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2"/>
          <p:cNvSpPr txBox="1"/>
          <p:nvPr/>
        </p:nvSpPr>
        <p:spPr>
          <a:xfrm>
            <a:off x="3150890" y="1757508"/>
            <a:ext cx="5911200" cy="1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Todos son diferentes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Todos son peligrosos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/>
        </p:nvSpPr>
        <p:spPr>
          <a:xfrm>
            <a:off x="3150900" y="1870338"/>
            <a:ext cx="5911200" cy="1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¿Por qué es importante la ciberseguridad?</a:t>
            </a:r>
            <a:endParaRPr sz="43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3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3"/>
          <p:cNvSpPr txBox="1"/>
          <p:nvPr/>
        </p:nvSpPr>
        <p:spPr>
          <a:xfrm>
            <a:off x="3150890" y="1585546"/>
            <a:ext cx="5911200" cy="1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Hacker no es igual a cibercriminal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4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4"/>
          <p:cNvSpPr txBox="1"/>
          <p:nvPr/>
        </p:nvSpPr>
        <p:spPr>
          <a:xfrm>
            <a:off x="3150890" y="543823"/>
            <a:ext cx="5911200" cy="3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Tipos de atacantes: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White Hat Hacker 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Gray Hat Hacker 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Black Hat Hacker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5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5"/>
          <p:cNvSpPr txBox="1"/>
          <p:nvPr/>
        </p:nvSpPr>
        <p:spPr>
          <a:xfrm>
            <a:off x="3150890" y="401926"/>
            <a:ext cx="5911200" cy="4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Estados-nación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Ciberterroristas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Insiders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Script Kiddies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Hacktivistas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Cibercriminales 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6"/>
          <p:cNvSpPr txBox="1"/>
          <p:nvPr/>
        </p:nvSpPr>
        <p:spPr>
          <a:xfrm>
            <a:off x="3030245" y="2042230"/>
            <a:ext cx="59112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 general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7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7"/>
          <p:cNvSpPr txBox="1"/>
          <p:nvPr/>
        </p:nvSpPr>
        <p:spPr>
          <a:xfrm>
            <a:off x="3289575" y="858850"/>
            <a:ext cx="57387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El valor del mercado ciberseguridad crecerá en España durante 2022 según previsiones realizadas por la consultora conocida IDC </a:t>
            </a:r>
            <a:endParaRPr sz="4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8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8"/>
          <p:cNvSpPr txBox="1"/>
          <p:nvPr/>
        </p:nvSpPr>
        <p:spPr>
          <a:xfrm>
            <a:off x="3289575" y="477850"/>
            <a:ext cx="5738700" cy="44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 2021, IDC estimó el valor del mercado de ciberseguridad en España en los 1.324 millones de euros. En 2022 se verá un incremento del 7,7% respecto al año anterior</a:t>
            </a:r>
            <a:endParaRPr sz="4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9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9"/>
          <p:cNvSpPr txBox="1"/>
          <p:nvPr/>
        </p:nvSpPr>
        <p:spPr>
          <a:xfrm>
            <a:off x="3150890" y="403723"/>
            <a:ext cx="5911200" cy="4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39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 2020 las empresas españolas precisaban 63.191 especialistas en ciberseguridad. En 2024 la cifra llegará hasta los 83.000, lo que supondrá un reto a la hora de atraer y retener talento</a:t>
            </a:r>
            <a:endParaRPr sz="39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0"/>
          <p:cNvSpPr txBox="1"/>
          <p:nvPr/>
        </p:nvSpPr>
        <p:spPr>
          <a:xfrm>
            <a:off x="3139615" y="546776"/>
            <a:ext cx="5911200" cy="4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Microsoft indica que en el 2025, habrá 3.5 millones de vacantes de ciberseguridad a nivel mundial, lo que representa un incremento de 350%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1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1"/>
          <p:cNvSpPr txBox="1"/>
          <p:nvPr/>
        </p:nvSpPr>
        <p:spPr>
          <a:xfrm>
            <a:off x="3173515" y="1146326"/>
            <a:ext cx="5911200" cy="25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39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Son los expertos en ciberseguridad, uno de los perfiles más demandados en el mercado laboral</a:t>
            </a:r>
            <a:endParaRPr sz="39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2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2"/>
          <p:cNvSpPr txBox="1"/>
          <p:nvPr/>
        </p:nvSpPr>
        <p:spPr>
          <a:xfrm>
            <a:off x="3139590" y="1584651"/>
            <a:ext cx="5911200" cy="1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3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El sector de ciberseguridad ha tenido 0% en tasa de desempleo desde 2011</a:t>
            </a:r>
            <a:endParaRPr sz="38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/>
        </p:nvSpPr>
        <p:spPr>
          <a:xfrm>
            <a:off x="3150890" y="852368"/>
            <a:ext cx="5911200" cy="3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Charles Baudelaire: 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"El mayor truco del diablo fue convencer al mundo de que no existía"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3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/>
        </p:nvSpPr>
        <p:spPr>
          <a:xfrm>
            <a:off x="3150890" y="1214339"/>
            <a:ext cx="5911200" cy="24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3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Más empleo: Con una tasa de contratación del 90% y </a:t>
            </a:r>
            <a:endParaRPr sz="38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3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Salarios de 1,900 Euros al mes en promedio</a:t>
            </a:r>
            <a:endParaRPr sz="38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4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4"/>
          <p:cNvSpPr txBox="1"/>
          <p:nvPr/>
        </p:nvSpPr>
        <p:spPr>
          <a:xfrm>
            <a:off x="3049987" y="1835104"/>
            <a:ext cx="59112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 manera de conclusión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5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5"/>
          <p:cNvSpPr txBox="1"/>
          <p:nvPr/>
        </p:nvSpPr>
        <p:spPr>
          <a:xfrm>
            <a:off x="3049987" y="2058281"/>
            <a:ext cx="59112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¡Muchas gracias!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/>
          <p:nvPr/>
        </p:nvSpPr>
        <p:spPr>
          <a:xfrm>
            <a:off x="3150890" y="852368"/>
            <a:ext cx="5911200" cy="2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"El mayor truco de los cibercriminales es convencernos de que estamos seguros"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/>
          <p:nvPr/>
        </p:nvSpPr>
        <p:spPr>
          <a:xfrm>
            <a:off x="3150890" y="273633"/>
            <a:ext cx="59112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Avance tecnológico</a:t>
            </a:r>
            <a:endParaRPr sz="4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4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 tecnología es una extensión de nosotros</a:t>
            </a:r>
            <a:endParaRPr sz="4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4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Vida cotidiana = vida digital</a:t>
            </a:r>
            <a:endParaRPr sz="4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/>
        </p:nvSpPr>
        <p:spPr>
          <a:xfrm>
            <a:off x="3150890" y="1881812"/>
            <a:ext cx="5911200" cy="1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¿Cuál es la velocidad de la luz?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/>
        </p:nvSpPr>
        <p:spPr>
          <a:xfrm>
            <a:off x="3150890" y="1881812"/>
            <a:ext cx="5911200" cy="2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300,000 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kilómetros por segundo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81" y="4048740"/>
            <a:ext cx="2681902" cy="1094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/>
          <p:nvPr/>
        </p:nvSpPr>
        <p:spPr>
          <a:xfrm>
            <a:off x="14" y="0"/>
            <a:ext cx="91440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9700" tIns="49700" rIns="49700" bIns="49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1"/>
          <p:cNvSpPr txBox="1"/>
          <p:nvPr/>
        </p:nvSpPr>
        <p:spPr>
          <a:xfrm>
            <a:off x="1616482" y="1912129"/>
            <a:ext cx="5911200" cy="1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¿Cuál es la velocidad de la oscuridad?</a:t>
            </a:r>
            <a:endParaRPr sz="4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 rotWithShape="1">
          <a:blip r:embed="rId3">
            <a:alphaModFix/>
          </a:blip>
          <a:srcRect l="1899" t="388" r="8918"/>
          <a:stretch/>
        </p:blipFill>
        <p:spPr>
          <a:xfrm>
            <a:off x="14" y="0"/>
            <a:ext cx="9144000" cy="516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/>
        </p:nvSpPr>
        <p:spPr>
          <a:xfrm>
            <a:off x="3150890" y="843773"/>
            <a:ext cx="59112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00" tIns="49700" rIns="49700" bIns="4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España es el tercer país donde se producen más ciberataques según revela un informe realizado por InfoJobs sobre Ciberseguridad</a:t>
            </a:r>
            <a:endParaRPr sz="4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Presentación en pantalla (16:9)</PresentationFormat>
  <Paragraphs>59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Barlow Condensed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Sanchis</dc:creator>
  <cp:lastModifiedBy>Patricia Sanchis</cp:lastModifiedBy>
  <cp:revision>1</cp:revision>
  <dcterms:modified xsi:type="dcterms:W3CDTF">2022-05-13T07:20:32Z</dcterms:modified>
</cp:coreProperties>
</file>