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823" r:id="rId1"/>
    <p:sldMasterId id="2147483663" r:id="rId2"/>
    <p:sldMasterId id="2147483825" r:id="rId3"/>
    <p:sldMasterId id="2147483766" r:id="rId4"/>
    <p:sldMasterId id="2147483854" r:id="rId5"/>
    <p:sldMasterId id="2147483861" r:id="rId6"/>
  </p:sldMasterIdLst>
  <p:notesMasterIdLst>
    <p:notesMasterId r:id="rId36"/>
  </p:notesMasterIdLst>
  <p:handoutMasterIdLst>
    <p:handoutMasterId r:id="rId37"/>
  </p:handoutMasterIdLst>
  <p:sldIdLst>
    <p:sldId id="7729" r:id="rId7"/>
    <p:sldId id="8540" r:id="rId8"/>
    <p:sldId id="8553" r:id="rId9"/>
    <p:sldId id="8437" r:id="rId10"/>
    <p:sldId id="8554" r:id="rId11"/>
    <p:sldId id="8555" r:id="rId12"/>
    <p:sldId id="8443" r:id="rId13"/>
    <p:sldId id="8557" r:id="rId14"/>
    <p:sldId id="8529" r:id="rId15"/>
    <p:sldId id="8532" r:id="rId16"/>
    <p:sldId id="8541" r:id="rId17"/>
    <p:sldId id="8456" r:id="rId18"/>
    <p:sldId id="8558" r:id="rId19"/>
    <p:sldId id="8538" r:id="rId20"/>
    <p:sldId id="8472" r:id="rId21"/>
    <p:sldId id="8533" r:id="rId22"/>
    <p:sldId id="8536" r:id="rId23"/>
    <p:sldId id="8560" r:id="rId24"/>
    <p:sldId id="8562" r:id="rId25"/>
    <p:sldId id="8561" r:id="rId26"/>
    <p:sldId id="8448" r:id="rId27"/>
    <p:sldId id="8465" r:id="rId28"/>
    <p:sldId id="300" r:id="rId29"/>
    <p:sldId id="8515" r:id="rId30"/>
    <p:sldId id="8525" r:id="rId31"/>
    <p:sldId id="8563" r:id="rId32"/>
    <p:sldId id="8452" r:id="rId33"/>
    <p:sldId id="8451" r:id="rId34"/>
    <p:sldId id="270" r:id="rId35"/>
  </p:sldIdLst>
  <p:sldSz cx="12192000" cy="6858000"/>
  <p:notesSz cx="6858000" cy="9144000"/>
  <p:custDataLst>
    <p:tags r:id="rId38"/>
  </p:custDataLst>
  <p:defaultTextStyle>
    <a:defPPr>
      <a:defRPr lang="es-E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am Salvador Vizuete" initials="MSV" lastIdx="4" clrIdx="0">
    <p:extLst>
      <p:ext uri="{19B8F6BF-5375-455C-9EA6-DF929625EA0E}">
        <p15:presenceInfo xmlns:p15="http://schemas.microsoft.com/office/powerpoint/2012/main" userId="S-1-5-21-4211316334-2183577166-335016779-61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C6C6C"/>
    <a:srgbClr val="C9BFC2"/>
    <a:srgbClr val="0472A7"/>
    <a:srgbClr val="DBDBD3"/>
    <a:srgbClr val="2C2A2B"/>
    <a:srgbClr val="FF987B"/>
    <a:srgbClr val="339966"/>
    <a:srgbClr val="006AA8"/>
    <a:srgbClr val="781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87167" autoAdjust="0"/>
  </p:normalViewPr>
  <p:slideViewPr>
    <p:cSldViewPr snapToGrid="0">
      <p:cViewPr varScale="1">
        <p:scale>
          <a:sx n="96" d="100"/>
          <a:sy n="96" d="100"/>
        </p:scale>
        <p:origin x="83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F168E-FD86-4A48-8F3D-407E857A2DEF}" type="datetimeFigureOut">
              <a:rPr lang="es-ES" smtClean="0"/>
              <a:t>19/12/2024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84E92-68F3-43F4-BF40-E884896739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856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63FCF-DE40-4B4C-A66B-9D52590CB42A}" type="datetimeFigureOut">
              <a:rPr lang="es-ES" smtClean="0"/>
              <a:t>19/12/2024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A3C55-8F6E-42B0-8683-F46F7668F8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007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50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00A4B-4F89-C62C-43FC-A1D76DA82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A512AA0-3169-9397-876B-2C95A0F36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870A283-0E3A-50D3-005F-011CD25F9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7F4D56-AC51-8E68-ABBA-B6298EC27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913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C251F-1719-8159-E740-E5544A201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5BD39D1-2686-504E-A137-0D4962281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47E47B2-54A4-0084-876D-428D0C123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D64C0A-61B6-C1D1-16A2-488A0AF98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487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956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5531F-E559-8294-4AF2-7415F09C4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81972CB-A324-DE34-3879-BFEA154B5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E491AEB-408E-267D-AB0A-0E3A2CB61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268DC2-95C9-5F94-3EFA-F86BFCB9B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7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8B7F-CF5C-1026-713F-7E33299AD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67D60B7-65DB-6322-1967-E41396507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D391424-AE99-E408-35E5-8D192A9BD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3D5C2D-A39A-E177-541A-4AC9740D1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86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15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2847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29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010DF-5F0C-8006-EC9A-2803FCA6C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7D2C9D5-C005-2C7C-252B-B8AA0B330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769153-F77C-96B7-AA37-D1EE9B18E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716BD8-FD03-D885-2FF4-B7B4701EF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09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F1469-CB30-8EFF-9EC4-8C0654BA8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3B0DCD3-531A-19C6-8508-E64230224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B815173-7A2F-8162-58F8-9E120910C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4D3368-EB2D-CC6A-C9EF-74EE83E42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77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7EED2-000D-6E8A-7BA4-3F8BE7AD9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F97986-2A60-3F30-980A-90C186704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7B9025C-956D-FBCE-EE52-64EDE8D49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815A5A-5297-4FA4-2FAC-BF71CCEBC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72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18E06-ADCE-7364-47F7-AA27B4B1A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B6C5424-A326-9B20-4F37-48694BEDD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71CDEEC-A677-8879-7B56-4ADBEB051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2E7935-CED1-BA14-42B8-9C3370C59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325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69C9C-93C4-4A9E-02C5-3EDB48EDB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82A4898-D511-7BFD-539D-87F7D98AD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BCE1E83-8DFC-AF2C-583F-35BD30007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8EC230-14EA-4229-E262-C781C152B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A3C55-8F6E-42B0-8683-F46F7668F8E8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16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20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4" Type="http://schemas.openxmlformats.org/officeDocument/2006/relationships/image" Target="../media/image20.jp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0.xml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1.xml"/><Relationship Id="rId4" Type="http://schemas.openxmlformats.org/officeDocument/2006/relationships/image" Target="../media/image16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jp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6.xml"/><Relationship Id="rId4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8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9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55A7CF-7EF8-C0C8-EF5D-63931333364A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numCol="1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>
            <a:defPPr>
              <a:defRPr lang="es-ES"/>
            </a:defPPr>
            <a:lvl1pPr>
              <a:defRPr sz="8000">
                <a:blipFill dpi="0" rotWithShape="1">
                  <a:blip r:embed="rId3"/>
                  <a:srcRect/>
                  <a:tile tx="0" ty="-2882900" sx="100000" sy="100000" flip="none" algn="tl"/>
                </a:blipFill>
              </a:defRPr>
            </a:lvl1pPr>
          </a:lstStyle>
          <a:p>
            <a:r>
              <a:rPr lang="es-ES" dirty="0">
                <a:blipFill dpi="0" rotWithShape="1">
                  <a:blip r:embed="rId4"/>
                  <a:srcRect/>
                  <a:tile tx="0" ty="-4495800" sx="100000" sy="100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1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DA967A-3E60-D7DF-5FED-E1E8B8FA0CF3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numCol="1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>
            <a:defPPr>
              <a:defRPr lang="es-ES"/>
            </a:defPPr>
            <a:lvl1pPr>
              <a:defRPr sz="8000">
                <a:blipFill dpi="0" rotWithShape="1">
                  <a:blip r:embed="rId3"/>
                  <a:srcRect/>
                  <a:tile tx="0" ty="-2882900" sx="100000" sy="100000" flip="none" algn="tl"/>
                </a:blipFill>
              </a:defRPr>
            </a:lvl1pPr>
          </a:lstStyle>
          <a:p>
            <a:r>
              <a:rPr lang="es-ES" dirty="0"/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7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7C8ADA-3797-8BDD-FE9A-DB9D5D5B9C9B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/>
          <a:p>
            <a:r>
              <a:rPr lang="es-ES" sz="8000" dirty="0">
                <a:blipFill dpi="0" rotWithShape="1">
                  <a:blip r:embed="rId3"/>
                  <a:srcRect/>
                  <a:tile tx="146050" ty="-2203450" sx="80000" sy="80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3504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B8DFCB-63FE-964A-7A49-94CB2EB72D8C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/>
          <a:p>
            <a:r>
              <a:rPr lang="es-ES" sz="8000" dirty="0">
                <a:blipFill dpi="0" rotWithShape="1">
                  <a:blip r:embed="rId3"/>
                  <a:srcRect/>
                  <a:tile tx="152400" ty="-2051050" sx="100000" sy="100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859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59FAD5-F65C-6964-60DC-7D99021ABECA}"/>
              </a:ext>
            </a:extLst>
          </p:cNvPr>
          <p:cNvSpPr txBox="1"/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/>
          <a:p>
            <a:r>
              <a:rPr lang="es-ES" sz="8000" dirty="0">
                <a:blipFill dpi="0" rotWithShape="1">
                  <a:blip r:embed="rId3"/>
                  <a:srcRect/>
                  <a:tile tx="-2743200" ty="-4737100" sx="100000" sy="100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49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772E9C6C-1115-A203-0D95-62EB4ECE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92" y="139700"/>
            <a:ext cx="1471867" cy="1018972"/>
          </a:xfrm>
          <a:prstGeom prst="rect">
            <a:avLst/>
          </a:prstGeom>
        </p:spPr>
      </p:pic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5732748-9552-F4BF-E29B-2F9C7FE56149}"/>
              </a:ext>
            </a:extLst>
          </p:cNvPr>
          <p:cNvSpPr>
            <a:spLocks/>
          </p:cNvSpPr>
          <p:nvPr userDrawn="1"/>
        </p:nvSpPr>
        <p:spPr>
          <a:xfrm rot="5400000">
            <a:off x="445228" y="2142354"/>
            <a:ext cx="526221" cy="129467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33F6C086-3BD6-9E0B-6C0C-548A324487C6}"/>
              </a:ext>
            </a:extLst>
          </p:cNvPr>
          <p:cNvSpPr txBox="1">
            <a:spLocks/>
          </p:cNvSpPr>
          <p:nvPr userDrawn="1"/>
        </p:nvSpPr>
        <p:spPr>
          <a:xfrm>
            <a:off x="773072" y="1943977"/>
            <a:ext cx="2003995" cy="526219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1867" b="1" kern="1200" smtClean="0">
                <a:solidFill>
                  <a:srgbClr val="0069A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tx1"/>
                </a:solidFill>
              </a:rPr>
              <a:t>Índice</a:t>
            </a:r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3358288D-B2A0-B38B-B3C2-450CA1C2A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4530" y="3085472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27" name="Marcador de texto 25">
            <a:extLst>
              <a:ext uri="{FF2B5EF4-FFF2-40B4-BE49-F238E27FC236}">
                <a16:creationId xmlns:a16="http://schemas.microsoft.com/office/drawing/2014/main" id="{4AB99736-C28E-1185-AA91-53760B0D8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4530" y="3992977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28" name="Marcador de texto 25">
            <a:extLst>
              <a:ext uri="{FF2B5EF4-FFF2-40B4-BE49-F238E27FC236}">
                <a16:creationId xmlns:a16="http://schemas.microsoft.com/office/drawing/2014/main" id="{AFE26572-FF8A-9EAF-3264-62FF72FA28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84530" y="4896961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29" name="Marcador de texto 25">
            <a:extLst>
              <a:ext uri="{FF2B5EF4-FFF2-40B4-BE49-F238E27FC236}">
                <a16:creationId xmlns:a16="http://schemas.microsoft.com/office/drawing/2014/main" id="{BB45EC55-FD7C-F065-7AC7-803CA2CE92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0593" y="3089817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30" name="Marcador de texto 25">
            <a:extLst>
              <a:ext uri="{FF2B5EF4-FFF2-40B4-BE49-F238E27FC236}">
                <a16:creationId xmlns:a16="http://schemas.microsoft.com/office/drawing/2014/main" id="{A977B4EE-A716-642D-5564-C28BBD4990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0593" y="3997322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31" name="Marcador de texto 25">
            <a:extLst>
              <a:ext uri="{FF2B5EF4-FFF2-40B4-BE49-F238E27FC236}">
                <a16:creationId xmlns:a16="http://schemas.microsoft.com/office/drawing/2014/main" id="{218EEE1C-E29F-D9B9-7414-1CFF79BF73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0593" y="4901306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5ECD6A82-7545-837D-072F-5C48218BEA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5850" y="3053576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01</a:t>
            </a:r>
          </a:p>
        </p:txBody>
      </p:sp>
      <p:sp>
        <p:nvSpPr>
          <p:cNvPr id="34" name="Marcador de texto 32">
            <a:extLst>
              <a:ext uri="{FF2B5EF4-FFF2-40B4-BE49-F238E27FC236}">
                <a16:creationId xmlns:a16="http://schemas.microsoft.com/office/drawing/2014/main" id="{C1487279-357C-965E-3903-0B63E3BC9B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5850" y="3974460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02</a:t>
            </a:r>
          </a:p>
        </p:txBody>
      </p:sp>
      <p:sp>
        <p:nvSpPr>
          <p:cNvPr id="35" name="Marcador de texto 32">
            <a:extLst>
              <a:ext uri="{FF2B5EF4-FFF2-40B4-BE49-F238E27FC236}">
                <a16:creationId xmlns:a16="http://schemas.microsoft.com/office/drawing/2014/main" id="{FB796BDB-DD0D-6313-A178-6720EE9E46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850" y="4877911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03</a:t>
            </a:r>
          </a:p>
        </p:txBody>
      </p:sp>
      <p:sp>
        <p:nvSpPr>
          <p:cNvPr id="36" name="Marcador de texto 32">
            <a:extLst>
              <a:ext uri="{FF2B5EF4-FFF2-40B4-BE49-F238E27FC236}">
                <a16:creationId xmlns:a16="http://schemas.microsoft.com/office/drawing/2014/main" id="{7342697D-6FF9-BDA0-687B-24F384AE93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6800" y="3067923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04</a:t>
            </a:r>
          </a:p>
        </p:txBody>
      </p:sp>
      <p:sp>
        <p:nvSpPr>
          <p:cNvPr id="37" name="Marcador de texto 32">
            <a:extLst>
              <a:ext uri="{FF2B5EF4-FFF2-40B4-BE49-F238E27FC236}">
                <a16:creationId xmlns:a16="http://schemas.microsoft.com/office/drawing/2014/main" id="{00E12B8B-CFF3-771A-B325-28A9111C5E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76800" y="3988807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05</a:t>
            </a:r>
          </a:p>
        </p:txBody>
      </p:sp>
      <p:sp>
        <p:nvSpPr>
          <p:cNvPr id="38" name="Marcador de texto 32">
            <a:extLst>
              <a:ext uri="{FF2B5EF4-FFF2-40B4-BE49-F238E27FC236}">
                <a16:creationId xmlns:a16="http://schemas.microsoft.com/office/drawing/2014/main" id="{5E2538BD-5F98-9AC5-C3E5-B1BC64A9B5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6800" y="4892258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5116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nive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630025" y="6324000"/>
            <a:ext cx="53797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95" y="187597"/>
            <a:ext cx="9243173" cy="437865"/>
          </a:xfrm>
          <a:prstGeom prst="rect">
            <a:avLst/>
          </a:prstGeom>
        </p:spPr>
        <p:txBody>
          <a:bodyPr/>
          <a:lstStyle>
            <a:lvl1pPr>
              <a:defRPr sz="2933"/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70B91D9-48B6-336A-549B-2F080A596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43" y="732617"/>
            <a:ext cx="9242425" cy="334187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A7493BC1-B22B-E40A-DA91-B967958925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389" y="1505756"/>
            <a:ext cx="11131636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861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630025" y="6324000"/>
            <a:ext cx="53797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95" y="187597"/>
            <a:ext cx="9243173" cy="437865"/>
          </a:xfrm>
          <a:prstGeom prst="rect">
            <a:avLst/>
          </a:prstGeom>
        </p:spPr>
        <p:txBody>
          <a:bodyPr/>
          <a:lstStyle>
            <a:lvl1pPr>
              <a:defRPr sz="2933"/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70B91D9-48B6-336A-549B-2F080A596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43" y="732617"/>
            <a:ext cx="9242425" cy="334187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B7A1E9B-22EA-47E5-ABB7-11FD18529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1" y="1505757"/>
            <a:ext cx="5420274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7E4A3885-275C-B130-72AE-B8A5DF5CD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389" y="1505756"/>
            <a:ext cx="5420274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314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ción senc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630025" y="6324000"/>
            <a:ext cx="53797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9969" y="1986900"/>
            <a:ext cx="9243173" cy="437865"/>
          </a:xfrm>
          <a:prstGeom prst="rect">
            <a:avLst/>
          </a:prstGeom>
        </p:spPr>
        <p:txBody>
          <a:bodyPr/>
          <a:lstStyle>
            <a:lvl1pPr algn="ctr">
              <a:defRPr sz="2933"/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70B91D9-48B6-336A-549B-2F080A596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9969" y="3427997"/>
            <a:ext cx="9242425" cy="334187"/>
          </a:xfrm>
          <a:prstGeom prst="rect">
            <a:avLst/>
          </a:prstGeom>
        </p:spPr>
        <p:txBody>
          <a:bodyPr/>
          <a:lstStyle>
            <a:lvl1pPr marL="0" indent="0" algn="ctr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982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38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Franj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389" y="1505756"/>
            <a:ext cx="11131636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92" y="66130"/>
            <a:ext cx="1471867" cy="10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12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35FE3D-8E0B-96D8-9AB3-210A60F49C09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/>
          <a:p>
            <a:r>
              <a:rPr lang="es-ES" sz="8000" dirty="0">
                <a:blipFill dpi="0" rotWithShape="1">
                  <a:blip r:embed="rId3"/>
                  <a:srcRect/>
                  <a:tile tx="0" ty="-5124450" sx="100000" sy="100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410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conta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4335E7AC-3EE5-C921-A065-B10894DBCF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91654">
            <a:off x="1246640" y="1764479"/>
            <a:ext cx="4102269" cy="3553674"/>
          </a:xfrm>
          <a:prstGeom prst="rect">
            <a:avLst/>
          </a:prstGeom>
        </p:spPr>
      </p:pic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9BD72-03B8-4B2E-9559-559A78884BF0}" type="slidenum">
              <a:rPr kumimoji="0" lang="es-E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95" y="179662"/>
            <a:ext cx="9243173" cy="468946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92" y="139700"/>
            <a:ext cx="1471867" cy="1018972"/>
          </a:xfrm>
          <a:prstGeom prst="rect">
            <a:avLst/>
          </a:prstGeom>
        </p:spPr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F5395147-1073-F4FD-D813-0E517E5EAD23}"/>
              </a:ext>
            </a:extLst>
          </p:cNvPr>
          <p:cNvSpPr txBox="1">
            <a:spLocks/>
          </p:cNvSpPr>
          <p:nvPr userDrawn="1"/>
        </p:nvSpPr>
        <p:spPr>
          <a:xfrm>
            <a:off x="339633" y="144466"/>
            <a:ext cx="9243173" cy="677338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1867" b="1" kern="1200" smtClean="0">
                <a:solidFill>
                  <a:srgbClr val="0069A7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67" b="1" i="0" u="none" strike="noStrike" kern="1200" cap="none" spc="0" normalizeH="0" baseline="0" noProof="0">
                <a:ln>
                  <a:noFill/>
                </a:ln>
                <a:solidFill>
                  <a:srgbClr val="0069A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Nombre del ponente</a:t>
            </a:r>
            <a:endParaRPr kumimoji="0" lang="es-ES" sz="1867" b="1" i="0" u="none" strike="noStrike" kern="1200" cap="none" spc="0" normalizeH="0" baseline="0" noProof="0" dirty="0">
              <a:ln>
                <a:noFill/>
              </a:ln>
              <a:solidFill>
                <a:srgbClr val="0069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5F15C80E-A9EC-048E-1EF6-65CDBE2ED4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82" y="4787746"/>
            <a:ext cx="716008" cy="716008"/>
          </a:xfrm>
          <a:prstGeom prst="rect">
            <a:avLst/>
          </a:prstGeom>
        </p:spPr>
      </p:pic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98CAEC7F-9FD4-CAA6-054F-09FD947111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43" y="732617"/>
            <a:ext cx="9242425" cy="334187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9FBDB281-C9D9-3E10-3A9D-DA4101736B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7404" y="4928639"/>
            <a:ext cx="3781425" cy="8207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867">
                <a:solidFill>
                  <a:srgbClr val="0069A7"/>
                </a:solidFill>
                <a:latin typeface="Calibri" panose="020F0502020204030204"/>
              </a:rPr>
              <a:t>Correo.electronico</a:t>
            </a: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69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@s2grupo.es</a:t>
            </a:r>
          </a:p>
          <a:p>
            <a:pPr marL="0" marR="0" lvl="0" indent="0" algn="l" defTabSz="91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69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lang="es-ES" sz="1867">
                <a:solidFill>
                  <a:srgbClr val="0069A7"/>
                </a:solidFill>
                <a:latin typeface="Calibri" panose="020F0502020204030204"/>
              </a:rPr>
              <a:t>xx--</a:t>
            </a:r>
            <a:endParaRPr kumimoji="0" lang="es-ES" sz="1867" b="0" i="0" u="none" strike="noStrike" kern="1200" cap="none" spc="0" normalizeH="0" baseline="0" noProof="0" dirty="0">
              <a:ln>
                <a:noFill/>
              </a:ln>
              <a:solidFill>
                <a:srgbClr val="0069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BFCDB7A0-45F2-EF76-5CAD-0596BB20B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0990" y="2382863"/>
            <a:ext cx="4141787" cy="1814512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Cargo en S2</a:t>
            </a:r>
          </a:p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Breve descripción de la trayectoria</a:t>
            </a:r>
          </a:p>
        </p:txBody>
      </p:sp>
      <p:sp>
        <p:nvSpPr>
          <p:cNvPr id="28" name="Marcador de posición de imagen 27">
            <a:extLst>
              <a:ext uri="{FF2B5EF4-FFF2-40B4-BE49-F238E27FC236}">
                <a16:creationId xmlns:a16="http://schemas.microsoft.com/office/drawing/2014/main" id="{944308E7-3040-5035-67E7-8CCF3DC83B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16287" y="2257885"/>
            <a:ext cx="3637664" cy="3245869"/>
          </a:xfrm>
          <a:custGeom>
            <a:avLst/>
            <a:gdLst>
              <a:gd name="connsiteX0" fmla="*/ 0 w 3637426"/>
              <a:gd name="connsiteY0" fmla="*/ 3228529 h 3228529"/>
              <a:gd name="connsiteX1" fmla="*/ 1818713 w 3637426"/>
              <a:gd name="connsiteY1" fmla="*/ 0 h 3228529"/>
              <a:gd name="connsiteX2" fmla="*/ 3637426 w 3637426"/>
              <a:gd name="connsiteY2" fmla="*/ 3228529 h 3228529"/>
              <a:gd name="connsiteX3" fmla="*/ 0 w 3637426"/>
              <a:gd name="connsiteY3" fmla="*/ 3228529 h 3228529"/>
              <a:gd name="connsiteX0" fmla="*/ 0 w 3637426"/>
              <a:gd name="connsiteY0" fmla="*/ 3120953 h 3120953"/>
              <a:gd name="connsiteX1" fmla="*/ 205066 w 3637426"/>
              <a:gd name="connsiteY1" fmla="*/ 0 h 3120953"/>
              <a:gd name="connsiteX2" fmla="*/ 3637426 w 3637426"/>
              <a:gd name="connsiteY2" fmla="*/ 3120953 h 3120953"/>
              <a:gd name="connsiteX3" fmla="*/ 0 w 3637426"/>
              <a:gd name="connsiteY3" fmla="*/ 3120953 h 3120953"/>
              <a:gd name="connsiteX0" fmla="*/ 0 w 3628461"/>
              <a:gd name="connsiteY0" fmla="*/ 3120953 h 3120953"/>
              <a:gd name="connsiteX1" fmla="*/ 205066 w 3628461"/>
              <a:gd name="connsiteY1" fmla="*/ 0 h 3120953"/>
              <a:gd name="connsiteX2" fmla="*/ 3628461 w 3628461"/>
              <a:gd name="connsiteY2" fmla="*/ 1130789 h 3120953"/>
              <a:gd name="connsiteX3" fmla="*/ 0 w 3628461"/>
              <a:gd name="connsiteY3" fmla="*/ 3120953 h 3120953"/>
              <a:gd name="connsiteX0" fmla="*/ 852769 w 3423395"/>
              <a:gd name="connsiteY0" fmla="*/ 3049236 h 3049236"/>
              <a:gd name="connsiteX1" fmla="*/ 0 w 3423395"/>
              <a:gd name="connsiteY1" fmla="*/ 0 h 3049236"/>
              <a:gd name="connsiteX2" fmla="*/ 3423395 w 3423395"/>
              <a:gd name="connsiteY2" fmla="*/ 1130789 h 3049236"/>
              <a:gd name="connsiteX3" fmla="*/ 852769 w 3423395"/>
              <a:gd name="connsiteY3" fmla="*/ 3049236 h 3049236"/>
              <a:gd name="connsiteX0" fmla="*/ 852769 w 3423395"/>
              <a:gd name="connsiteY0" fmla="*/ 3049236 h 3072885"/>
              <a:gd name="connsiteX1" fmla="*/ 0 w 3423395"/>
              <a:gd name="connsiteY1" fmla="*/ 0 h 3072885"/>
              <a:gd name="connsiteX2" fmla="*/ 3423395 w 3423395"/>
              <a:gd name="connsiteY2" fmla="*/ 1130789 h 3072885"/>
              <a:gd name="connsiteX3" fmla="*/ 852769 w 3423395"/>
              <a:gd name="connsiteY3" fmla="*/ 3049236 h 3072885"/>
              <a:gd name="connsiteX0" fmla="*/ 825875 w 3423395"/>
              <a:gd name="connsiteY0" fmla="*/ 3085095 h 3108254"/>
              <a:gd name="connsiteX1" fmla="*/ 0 w 3423395"/>
              <a:gd name="connsiteY1" fmla="*/ 0 h 3108254"/>
              <a:gd name="connsiteX2" fmla="*/ 3423395 w 3423395"/>
              <a:gd name="connsiteY2" fmla="*/ 1130789 h 3108254"/>
              <a:gd name="connsiteX3" fmla="*/ 825875 w 3423395"/>
              <a:gd name="connsiteY3" fmla="*/ 3085095 h 3108254"/>
              <a:gd name="connsiteX0" fmla="*/ 825875 w 3423395"/>
              <a:gd name="connsiteY0" fmla="*/ 3085095 h 3108254"/>
              <a:gd name="connsiteX1" fmla="*/ 0 w 3423395"/>
              <a:gd name="connsiteY1" fmla="*/ 0 h 3108254"/>
              <a:gd name="connsiteX2" fmla="*/ 3423395 w 3423395"/>
              <a:gd name="connsiteY2" fmla="*/ 1130789 h 3108254"/>
              <a:gd name="connsiteX3" fmla="*/ 825875 w 3423395"/>
              <a:gd name="connsiteY3" fmla="*/ 3085095 h 3108254"/>
              <a:gd name="connsiteX0" fmla="*/ 1020119 w 3617639"/>
              <a:gd name="connsiteY0" fmla="*/ 3085095 h 3108254"/>
              <a:gd name="connsiteX1" fmla="*/ 194244 w 3617639"/>
              <a:gd name="connsiteY1" fmla="*/ 0 h 3108254"/>
              <a:gd name="connsiteX2" fmla="*/ 3617639 w 3617639"/>
              <a:gd name="connsiteY2" fmla="*/ 1130789 h 3108254"/>
              <a:gd name="connsiteX3" fmla="*/ 1020119 w 3617639"/>
              <a:gd name="connsiteY3" fmla="*/ 3085095 h 3108254"/>
              <a:gd name="connsiteX0" fmla="*/ 1020119 w 3617639"/>
              <a:gd name="connsiteY0" fmla="*/ 3246119 h 3269278"/>
              <a:gd name="connsiteX1" fmla="*/ 194244 w 3617639"/>
              <a:gd name="connsiteY1" fmla="*/ 161024 h 3269278"/>
              <a:gd name="connsiteX2" fmla="*/ 3617639 w 3617639"/>
              <a:gd name="connsiteY2" fmla="*/ 1291813 h 3269278"/>
              <a:gd name="connsiteX3" fmla="*/ 1020119 w 3617639"/>
              <a:gd name="connsiteY3" fmla="*/ 3246119 h 3269278"/>
              <a:gd name="connsiteX0" fmla="*/ 1020119 w 3626707"/>
              <a:gd name="connsiteY0" fmla="*/ 3246841 h 3270000"/>
              <a:gd name="connsiteX1" fmla="*/ 194244 w 3626707"/>
              <a:gd name="connsiteY1" fmla="*/ 161746 h 3270000"/>
              <a:gd name="connsiteX2" fmla="*/ 3617639 w 3626707"/>
              <a:gd name="connsiteY2" fmla="*/ 1292535 h 3270000"/>
              <a:gd name="connsiteX3" fmla="*/ 1020119 w 3626707"/>
              <a:gd name="connsiteY3" fmla="*/ 3246841 h 3270000"/>
              <a:gd name="connsiteX0" fmla="*/ 1020119 w 3636315"/>
              <a:gd name="connsiteY0" fmla="*/ 3246841 h 3267966"/>
              <a:gd name="connsiteX1" fmla="*/ 194244 w 3636315"/>
              <a:gd name="connsiteY1" fmla="*/ 161746 h 3267966"/>
              <a:gd name="connsiteX2" fmla="*/ 3617639 w 3636315"/>
              <a:gd name="connsiteY2" fmla="*/ 1292535 h 3267966"/>
              <a:gd name="connsiteX3" fmla="*/ 1020119 w 3636315"/>
              <a:gd name="connsiteY3" fmla="*/ 3246841 h 3267966"/>
              <a:gd name="connsiteX0" fmla="*/ 1020119 w 3636315"/>
              <a:gd name="connsiteY0" fmla="*/ 3214775 h 3235900"/>
              <a:gd name="connsiteX1" fmla="*/ 194244 w 3636315"/>
              <a:gd name="connsiteY1" fmla="*/ 129680 h 3235900"/>
              <a:gd name="connsiteX2" fmla="*/ 3617639 w 3636315"/>
              <a:gd name="connsiteY2" fmla="*/ 1260469 h 3235900"/>
              <a:gd name="connsiteX3" fmla="*/ 1020119 w 3636315"/>
              <a:gd name="connsiteY3" fmla="*/ 3214775 h 3235900"/>
              <a:gd name="connsiteX0" fmla="*/ 1020119 w 3636315"/>
              <a:gd name="connsiteY0" fmla="*/ 3222149 h 3243274"/>
              <a:gd name="connsiteX1" fmla="*/ 194244 w 3636315"/>
              <a:gd name="connsiteY1" fmla="*/ 137054 h 3243274"/>
              <a:gd name="connsiteX2" fmla="*/ 3617639 w 3636315"/>
              <a:gd name="connsiteY2" fmla="*/ 1267843 h 3243274"/>
              <a:gd name="connsiteX3" fmla="*/ 1020119 w 3636315"/>
              <a:gd name="connsiteY3" fmla="*/ 3222149 h 3243274"/>
              <a:gd name="connsiteX0" fmla="*/ 1020119 w 3627431"/>
              <a:gd name="connsiteY0" fmla="*/ 3226830 h 3247370"/>
              <a:gd name="connsiteX1" fmla="*/ 194244 w 3627431"/>
              <a:gd name="connsiteY1" fmla="*/ 141735 h 3247370"/>
              <a:gd name="connsiteX2" fmla="*/ 3608675 w 3627431"/>
              <a:gd name="connsiteY2" fmla="*/ 1218736 h 3247370"/>
              <a:gd name="connsiteX3" fmla="*/ 1020119 w 3627431"/>
              <a:gd name="connsiteY3" fmla="*/ 3226830 h 3247370"/>
              <a:gd name="connsiteX0" fmla="*/ 1020119 w 3628785"/>
              <a:gd name="connsiteY0" fmla="*/ 3226830 h 3247942"/>
              <a:gd name="connsiteX1" fmla="*/ 194244 w 3628785"/>
              <a:gd name="connsiteY1" fmla="*/ 141735 h 3247942"/>
              <a:gd name="connsiteX2" fmla="*/ 3608675 w 3628785"/>
              <a:gd name="connsiteY2" fmla="*/ 1218736 h 3247942"/>
              <a:gd name="connsiteX3" fmla="*/ 1020119 w 3628785"/>
              <a:gd name="connsiteY3" fmla="*/ 3226830 h 3247942"/>
              <a:gd name="connsiteX0" fmla="*/ 1020119 w 3637664"/>
              <a:gd name="connsiteY0" fmla="*/ 3224453 h 3245869"/>
              <a:gd name="connsiteX1" fmla="*/ 194244 w 3637664"/>
              <a:gd name="connsiteY1" fmla="*/ 139358 h 3245869"/>
              <a:gd name="connsiteX2" fmla="*/ 3617639 w 3637664"/>
              <a:gd name="connsiteY2" fmla="*/ 1243253 h 3245869"/>
              <a:gd name="connsiteX3" fmla="*/ 1020119 w 3637664"/>
              <a:gd name="connsiteY3" fmla="*/ 3224453 h 324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7664" h="3245869">
                <a:moveTo>
                  <a:pt x="1020119" y="3224453"/>
                </a:moveTo>
                <a:cubicBezTo>
                  <a:pt x="215910" y="2823618"/>
                  <a:pt x="-301429" y="602946"/>
                  <a:pt x="194244" y="139358"/>
                </a:cubicBezTo>
                <a:cubicBezTo>
                  <a:pt x="1048506" y="-398111"/>
                  <a:pt x="3650884" y="758748"/>
                  <a:pt x="3617639" y="1243253"/>
                </a:cubicBezTo>
                <a:cubicBezTo>
                  <a:pt x="3854459" y="1766193"/>
                  <a:pt x="1930782" y="3454548"/>
                  <a:pt x="1020119" y="3224453"/>
                </a:cubicBez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022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uesta téc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A742E4A7-9E56-90F7-BFA1-298C331CABA1}"/>
              </a:ext>
            </a:extLst>
          </p:cNvPr>
          <p:cNvGrpSpPr/>
          <p:nvPr userDrawn="1"/>
        </p:nvGrpSpPr>
        <p:grpSpPr>
          <a:xfrm>
            <a:off x="0" y="1049804"/>
            <a:ext cx="6528619" cy="5808196"/>
            <a:chOff x="0" y="1231724"/>
            <a:chExt cx="5791583" cy="5150756"/>
          </a:xfrm>
        </p:grpSpPr>
        <p:pic>
          <p:nvPicPr>
            <p:cNvPr id="8" name="Imagen 7" descr="Una oficina con computadoras&#10;&#10;Descripción generada automáticamente con confianza baja">
              <a:extLst>
                <a:ext uri="{FF2B5EF4-FFF2-40B4-BE49-F238E27FC236}">
                  <a16:creationId xmlns:a16="http://schemas.microsoft.com/office/drawing/2014/main" id="{E6665A02-B8D9-1259-613B-9F5A9A42A2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763"/>
            <a:stretch/>
          </p:blipFill>
          <p:spPr>
            <a:xfrm>
              <a:off x="0" y="1238979"/>
              <a:ext cx="4570295" cy="5143501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0359FE5-0398-D94B-75E5-45689D236B41}"/>
                </a:ext>
              </a:extLst>
            </p:cNvPr>
            <p:cNvSpPr/>
            <p:nvPr userDrawn="1"/>
          </p:nvSpPr>
          <p:spPr>
            <a:xfrm>
              <a:off x="1428606" y="1231724"/>
              <a:ext cx="4362977" cy="514776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3000">
                  <a:schemeClr val="bg1">
                    <a:alpha val="30000"/>
                  </a:schemeClr>
                </a:gs>
                <a:gs pos="67000">
                  <a:srgbClr val="FFFFFF"/>
                </a:gs>
                <a:gs pos="46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675" dirty="0"/>
            </a:p>
          </p:txBody>
        </p:sp>
      </p:grp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1535" y="1505756"/>
            <a:ext cx="5858490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92" y="86432"/>
            <a:ext cx="1471867" cy="10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965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uesta téc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0359FE5-0398-D94B-75E5-45689D236B41}"/>
              </a:ext>
            </a:extLst>
          </p:cNvPr>
          <p:cNvSpPr/>
          <p:nvPr userDrawn="1"/>
        </p:nvSpPr>
        <p:spPr>
          <a:xfrm>
            <a:off x="-6142" y="1173801"/>
            <a:ext cx="4918209" cy="58048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3000">
                <a:schemeClr val="bg1">
                  <a:alpha val="30000"/>
                </a:schemeClr>
              </a:gs>
              <a:gs pos="67000">
                <a:srgbClr val="FFFFFF"/>
              </a:gs>
              <a:gs pos="46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675" dirty="0"/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1535" y="1505756"/>
            <a:ext cx="5858490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92" y="86432"/>
            <a:ext cx="1471867" cy="1018972"/>
          </a:xfrm>
          <a:prstGeom prst="rect">
            <a:avLst/>
          </a:prstGeom>
        </p:spPr>
      </p:pic>
      <p:pic>
        <p:nvPicPr>
          <p:cNvPr id="18" name="Imagen 17" descr="Imagen que contiene tabla, persona, interior, sostener&#10;&#10;Descripción generada automáticamente">
            <a:extLst>
              <a:ext uri="{FF2B5EF4-FFF2-40B4-BE49-F238E27FC236}">
                <a16:creationId xmlns:a16="http://schemas.microsoft.com/office/drawing/2014/main" id="{53BE486C-E6BC-8082-D8AC-ACB5E594BD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0"/>
          <a:stretch/>
        </p:blipFill>
        <p:spPr>
          <a:xfrm>
            <a:off x="-254725" y="1232301"/>
            <a:ext cx="4918209" cy="68580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7317284-E915-3985-3997-70EC2999B23C}"/>
              </a:ext>
            </a:extLst>
          </p:cNvPr>
          <p:cNvSpPr/>
          <p:nvPr userDrawn="1"/>
        </p:nvSpPr>
        <p:spPr>
          <a:xfrm>
            <a:off x="1837678" y="1241179"/>
            <a:ext cx="3790756" cy="58048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3000">
                <a:schemeClr val="bg1">
                  <a:alpha val="30000"/>
                </a:schemeClr>
              </a:gs>
              <a:gs pos="67000">
                <a:srgbClr val="FFFFFF"/>
              </a:gs>
              <a:gs pos="46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675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11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uesta económ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7245D2C9-55A3-CEF0-8B36-FC3B31233F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32687" y="1243025"/>
            <a:ext cx="7659316" cy="5623156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633" y="1613471"/>
            <a:ext cx="5858490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92" y="139700"/>
            <a:ext cx="1471867" cy="10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90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, subtítulo, texto, lista,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808000" y="6324000"/>
            <a:ext cx="360000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Marcador de texto 4" title="Subtítulo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5808" y="6435649"/>
            <a:ext cx="3381809" cy="248239"/>
          </a:xfrm>
          <a:prstGeom prst="rect">
            <a:avLst/>
          </a:prstGeom>
        </p:spPr>
        <p:txBody>
          <a:bodyPr rtlCol="0" anchor="ctr"/>
          <a:lstStyle>
            <a:lvl1pPr marL="0" indent="0">
              <a:buNone/>
              <a:defRPr sz="1200" b="1" spc="0">
                <a:solidFill>
                  <a:srgbClr val="4DA3C9"/>
                </a:solidFill>
              </a:defRPr>
            </a:lvl1pPr>
            <a:lvl2pPr marL="304815" indent="0">
              <a:buNone/>
              <a:defRPr/>
            </a:lvl2pPr>
          </a:lstStyle>
          <a:p>
            <a:pPr lvl="0" rtl="0"/>
            <a:r>
              <a:rPr lang="es-ES" noProof="0" dirty="0"/>
              <a:t>CONFIDENCIAL</a:t>
            </a:r>
          </a:p>
        </p:txBody>
      </p:sp>
      <p:sp>
        <p:nvSpPr>
          <p:cNvPr id="12" name="Marcador de texto 2"/>
          <p:cNvSpPr>
            <a:spLocks noGrp="1"/>
          </p:cNvSpPr>
          <p:nvPr>
            <p:ph type="body" idx="19"/>
          </p:nvPr>
        </p:nvSpPr>
        <p:spPr>
          <a:xfrm>
            <a:off x="1103021" y="1773535"/>
            <a:ext cx="9933468" cy="54927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333" b="0">
                <a:solidFill>
                  <a:schemeClr val="tx1"/>
                </a:solidFill>
                <a:latin typeface="+mn-lt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texto 2"/>
          <p:cNvSpPr>
            <a:spLocks noGrp="1"/>
          </p:cNvSpPr>
          <p:nvPr>
            <p:ph type="body" idx="21" hasCustomPrompt="1"/>
          </p:nvPr>
        </p:nvSpPr>
        <p:spPr>
          <a:xfrm>
            <a:off x="1103022" y="2461392"/>
            <a:ext cx="9933467" cy="1595806"/>
          </a:xfrm>
          <a:prstGeom prst="rect">
            <a:avLst/>
          </a:prstGeom>
        </p:spPr>
        <p:txBody>
          <a:bodyPr anchor="t"/>
          <a:lstStyle>
            <a:lvl1pPr marL="190510" indent="-190510">
              <a:lnSpc>
                <a:spcPct val="100000"/>
              </a:lnSpc>
              <a:buClr>
                <a:srgbClr val="0069A7"/>
              </a:buClr>
              <a:buSzPct val="115000"/>
              <a:buFont typeface="Calibri" panose="020F0502020204030204" pitchFamily="34" charset="0"/>
              <a:buChar char="•"/>
              <a:defRPr sz="1333" b="0" i="0">
                <a:solidFill>
                  <a:srgbClr val="404040"/>
                </a:solidFill>
                <a:latin typeface="+mn-lt"/>
              </a:defRPr>
            </a:lvl1pPr>
            <a:lvl2pPr marL="533427" indent="-228611">
              <a:lnSpc>
                <a:spcPct val="100000"/>
              </a:lnSpc>
              <a:buClr>
                <a:srgbClr val="0069A7"/>
              </a:buClr>
              <a:buSzPct val="95000"/>
              <a:buFont typeface="Courier New" panose="02070309020205020404" pitchFamily="49" charset="0"/>
              <a:buChar char="o"/>
              <a:defRPr sz="1333" b="0">
                <a:solidFill>
                  <a:srgbClr val="404040"/>
                </a:solidFill>
              </a:defRPr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s-ES" dirty="0"/>
              <a:t>Lista</a:t>
            </a:r>
          </a:p>
          <a:p>
            <a:pPr lvl="0"/>
            <a:r>
              <a:rPr lang="es-ES" dirty="0"/>
              <a:t>Lista</a:t>
            </a:r>
          </a:p>
          <a:p>
            <a:pPr lvl="1"/>
            <a:r>
              <a:rPr lang="es-ES" dirty="0"/>
              <a:t>Apartado</a:t>
            </a:r>
          </a:p>
          <a:p>
            <a:pPr lvl="1"/>
            <a:r>
              <a:rPr lang="es-ES" dirty="0"/>
              <a:t>Apartado</a:t>
            </a:r>
          </a:p>
        </p:txBody>
      </p:sp>
      <p:sp>
        <p:nvSpPr>
          <p:cNvPr id="14" name="Marcador de texto 2"/>
          <p:cNvSpPr>
            <a:spLocks noGrp="1"/>
          </p:cNvSpPr>
          <p:nvPr>
            <p:ph type="body" idx="22" hasCustomPrompt="1"/>
          </p:nvPr>
        </p:nvSpPr>
        <p:spPr>
          <a:xfrm>
            <a:off x="1085808" y="1166698"/>
            <a:ext cx="9951183" cy="4682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67" b="1">
                <a:solidFill>
                  <a:srgbClr val="0069A7"/>
                </a:solidFill>
                <a:latin typeface="+mn-lt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9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652465" y="592655"/>
            <a:ext cx="8897987" cy="3645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67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s-ES" dirty="0"/>
              <a:t>Título 2</a:t>
            </a:r>
          </a:p>
        </p:txBody>
      </p:sp>
      <p:sp>
        <p:nvSpPr>
          <p:cNvPr id="10" name="Marcador de texto 35"/>
          <p:cNvSpPr>
            <a:spLocks noGrp="1"/>
          </p:cNvSpPr>
          <p:nvPr>
            <p:ph type="body" sz="quarter" idx="18" hasCustomPrompt="1"/>
          </p:nvPr>
        </p:nvSpPr>
        <p:spPr>
          <a:xfrm>
            <a:off x="767292" y="260350"/>
            <a:ext cx="1326551" cy="3645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133" b="1">
                <a:solidFill>
                  <a:srgbClr val="0069A7"/>
                </a:solidFill>
                <a:latin typeface="+mn-lt"/>
              </a:defRPr>
            </a:lvl1pPr>
            <a:lvl2pPr marL="457223" indent="0" algn="ctr">
              <a:buFont typeface="Arial" panose="020B0604020202020204" pitchFamily="34" charset="0"/>
              <a:buNone/>
              <a:defRPr sz="1867" b="1">
                <a:solidFill>
                  <a:srgbClr val="0069A7"/>
                </a:solidFill>
              </a:defRPr>
            </a:lvl2pPr>
          </a:lstStyle>
          <a:p>
            <a:pPr lvl="0"/>
            <a:r>
              <a:rPr lang="es-ES" dirty="0"/>
              <a:t>Título 1</a:t>
            </a:r>
          </a:p>
        </p:txBody>
      </p:sp>
    </p:spTree>
    <p:extLst>
      <p:ext uri="{BB962C8B-B14F-4D97-AF65-F5344CB8AC3E}">
        <p14:creationId xmlns:p14="http://schemas.microsoft.com/office/powerpoint/2010/main" val="4113863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nja con contenido multimedia fondo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1B166D59-30AD-7E99-34C4-24F191B18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015" y="368919"/>
            <a:ext cx="5755451" cy="595384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698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1B166D59-30AD-7E99-34C4-24F191B18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2881" y="1440635"/>
            <a:ext cx="3354448" cy="2295623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CB8A1DF-862C-7343-B62A-E3BF7B1F9A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81801" y="0"/>
            <a:ext cx="4344911" cy="5581650"/>
          </a:xfrm>
          <a:prstGeom prst="rect">
            <a:avLst/>
          </a:prstGeom>
          <a:solidFill>
            <a:schemeClr val="accent3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2F8D4CB-6177-26D8-3EF5-203F4D083E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81801" y="5905501"/>
            <a:ext cx="4344911" cy="955675"/>
          </a:xfrm>
          <a:prstGeom prst="rect">
            <a:avLst/>
          </a:prstGeom>
          <a:solidFill>
            <a:schemeClr val="accent3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C66875-294F-AC44-0104-FAA258FC9F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52881" y="1120797"/>
            <a:ext cx="1066803" cy="129467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2A5D3247-995C-8F1B-1109-76CCD46B16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1374" r="15284" b="26961"/>
          <a:stretch/>
        </p:blipFill>
        <p:spPr>
          <a:xfrm>
            <a:off x="7752214" y="3889756"/>
            <a:ext cx="2504549" cy="137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932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con contenido multimedia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298177DA-975D-E770-FE9C-A08A2E533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015" y="368919"/>
            <a:ext cx="5755451" cy="595384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244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con contenido multimedia fondo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1B166D59-30AD-7E99-34C4-24F191B18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015" y="368919"/>
            <a:ext cx="5755451" cy="595384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819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+ 3 divis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19">
            <a:extLst>
              <a:ext uri="{FF2B5EF4-FFF2-40B4-BE49-F238E27FC236}">
                <a16:creationId xmlns:a16="http://schemas.microsoft.com/office/drawing/2014/main" id="{9D100690-4A83-C143-559F-D1390C40D0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09353" y="-3991"/>
            <a:ext cx="4080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4080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8" name="Marcador de contenido 19">
            <a:extLst>
              <a:ext uri="{FF2B5EF4-FFF2-40B4-BE49-F238E27FC236}">
                <a16:creationId xmlns:a16="http://schemas.microsoft.com/office/drawing/2014/main" id="{3707C3A5-C8CC-F5CA-458F-A9BA2C868B0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54677" y="-3991"/>
            <a:ext cx="4080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1B166D59-30AD-7E99-34C4-24F191B18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015" y="368919"/>
            <a:ext cx="5755451" cy="595384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9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41CAA6-0DBB-F059-4EFC-AD9B1B1EB145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/>
          <a:p>
            <a:r>
              <a:rPr lang="es-ES" sz="8000" dirty="0">
                <a:blipFill dpi="0" rotWithShape="1">
                  <a:blip r:embed="rId3"/>
                  <a:srcRect/>
                  <a:tile tx="-3194050" ty="-3460750" sx="100000" sy="100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587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89351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- Franj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389" y="1505756"/>
            <a:ext cx="11131636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92" y="66130"/>
            <a:ext cx="1471867" cy="10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667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puesta téc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0359FE5-0398-D94B-75E5-45689D236B41}"/>
              </a:ext>
            </a:extLst>
          </p:cNvPr>
          <p:cNvSpPr/>
          <p:nvPr userDrawn="1"/>
        </p:nvSpPr>
        <p:spPr>
          <a:xfrm>
            <a:off x="-6142" y="1173801"/>
            <a:ext cx="4918209" cy="58048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3000">
                <a:schemeClr val="bg1">
                  <a:alpha val="30000"/>
                </a:schemeClr>
              </a:gs>
              <a:gs pos="67000">
                <a:srgbClr val="FFFFFF"/>
              </a:gs>
              <a:gs pos="46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675" dirty="0"/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1535" y="1505756"/>
            <a:ext cx="5858490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92" y="86432"/>
            <a:ext cx="1471867" cy="1018972"/>
          </a:xfrm>
          <a:prstGeom prst="rect">
            <a:avLst/>
          </a:prstGeom>
        </p:spPr>
      </p:pic>
      <p:pic>
        <p:nvPicPr>
          <p:cNvPr id="18" name="Imagen 17" descr="Imagen que contiene tabla, persona, interior, sostener&#10;&#10;Descripción generada automáticamente">
            <a:extLst>
              <a:ext uri="{FF2B5EF4-FFF2-40B4-BE49-F238E27FC236}">
                <a16:creationId xmlns:a16="http://schemas.microsoft.com/office/drawing/2014/main" id="{53BE486C-E6BC-8082-D8AC-ACB5E594BD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0"/>
          <a:stretch/>
        </p:blipFill>
        <p:spPr>
          <a:xfrm>
            <a:off x="-254725" y="1232301"/>
            <a:ext cx="4918209" cy="68580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7317284-E915-3985-3997-70EC2999B23C}"/>
              </a:ext>
            </a:extLst>
          </p:cNvPr>
          <p:cNvSpPr/>
          <p:nvPr userDrawn="1"/>
        </p:nvSpPr>
        <p:spPr>
          <a:xfrm>
            <a:off x="1837678" y="1241179"/>
            <a:ext cx="3790756" cy="58048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3000">
                <a:schemeClr val="bg1">
                  <a:alpha val="30000"/>
                </a:schemeClr>
              </a:gs>
              <a:gs pos="67000">
                <a:srgbClr val="FFFFFF"/>
              </a:gs>
              <a:gs pos="46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675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020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808078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anja con contenido multimedia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9C0D0C84-CFB4-B02C-0ECB-726B0459E2D7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A44D1DBE-5860-1E5D-D937-C369D505AFC9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751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1B166D59-30AD-7E99-34C4-24F191B18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2881" y="1440635"/>
            <a:ext cx="3354448" cy="2295623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CB8A1DF-862C-7343-B62A-E3BF7B1F9A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81801" y="0"/>
            <a:ext cx="4344911" cy="5581650"/>
          </a:xfrm>
          <a:prstGeom prst="rect">
            <a:avLst/>
          </a:prstGeom>
          <a:solidFill>
            <a:schemeClr val="accent3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2F8D4CB-6177-26D8-3EF5-203F4D083E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81801" y="5905501"/>
            <a:ext cx="4344911" cy="955675"/>
          </a:xfrm>
          <a:prstGeom prst="rect">
            <a:avLst/>
          </a:prstGeom>
          <a:solidFill>
            <a:schemeClr val="accent3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C66875-294F-AC44-0104-FAA258FC9F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52881" y="1120797"/>
            <a:ext cx="1066803" cy="129467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2A5D3247-995C-8F1B-1109-76CCD46B16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1374" r="15284" b="26961"/>
          <a:stretch/>
        </p:blipFill>
        <p:spPr>
          <a:xfrm>
            <a:off x="7752214" y="3889756"/>
            <a:ext cx="2504549" cy="137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0612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con contenido multimedia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298177DA-975D-E770-FE9C-A08A2E533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015" y="368919"/>
            <a:ext cx="5755451" cy="595384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1690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con contenido multimedia fondo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1B166D59-30AD-7E99-34C4-24F191B18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015" y="368919"/>
            <a:ext cx="5755451" cy="595384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3385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+ 3 divis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19">
            <a:extLst>
              <a:ext uri="{FF2B5EF4-FFF2-40B4-BE49-F238E27FC236}">
                <a16:creationId xmlns:a16="http://schemas.microsoft.com/office/drawing/2014/main" id="{9D100690-4A83-C143-559F-D1390C40D0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09353" y="-3991"/>
            <a:ext cx="4080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4080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8" name="Marcador de contenido 19">
            <a:extLst>
              <a:ext uri="{FF2B5EF4-FFF2-40B4-BE49-F238E27FC236}">
                <a16:creationId xmlns:a16="http://schemas.microsoft.com/office/drawing/2014/main" id="{3707C3A5-C8CC-F5CA-458F-A9BA2C868B0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54677" y="-3991"/>
            <a:ext cx="4080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1B166D59-30AD-7E99-34C4-24F191B18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015" y="368919"/>
            <a:ext cx="5755451" cy="595384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681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772E9C6C-1115-A203-0D95-62EB4ECE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492" y="139700"/>
            <a:ext cx="1471867" cy="1018972"/>
          </a:xfrm>
          <a:prstGeom prst="rect">
            <a:avLst/>
          </a:prstGeom>
        </p:spPr>
      </p:pic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5732748-9552-F4BF-E29B-2F9C7FE56149}"/>
              </a:ext>
            </a:extLst>
          </p:cNvPr>
          <p:cNvSpPr>
            <a:spLocks/>
          </p:cNvSpPr>
          <p:nvPr userDrawn="1"/>
        </p:nvSpPr>
        <p:spPr>
          <a:xfrm rot="5400000">
            <a:off x="445228" y="2142354"/>
            <a:ext cx="526221" cy="129467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33F6C086-3BD6-9E0B-6C0C-548A324487C6}"/>
              </a:ext>
            </a:extLst>
          </p:cNvPr>
          <p:cNvSpPr txBox="1">
            <a:spLocks/>
          </p:cNvSpPr>
          <p:nvPr userDrawn="1"/>
        </p:nvSpPr>
        <p:spPr>
          <a:xfrm>
            <a:off x="773072" y="1943977"/>
            <a:ext cx="2003995" cy="526219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1867" b="1" kern="1200" smtClean="0">
                <a:solidFill>
                  <a:srgbClr val="0069A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tx1"/>
                </a:solidFill>
              </a:rPr>
              <a:t>Índice</a:t>
            </a:r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3358288D-B2A0-B38B-B3C2-450CA1C2A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4530" y="3085472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27" name="Marcador de texto 25">
            <a:extLst>
              <a:ext uri="{FF2B5EF4-FFF2-40B4-BE49-F238E27FC236}">
                <a16:creationId xmlns:a16="http://schemas.microsoft.com/office/drawing/2014/main" id="{4AB99736-C28E-1185-AA91-53760B0D8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4530" y="3992977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28" name="Marcador de texto 25">
            <a:extLst>
              <a:ext uri="{FF2B5EF4-FFF2-40B4-BE49-F238E27FC236}">
                <a16:creationId xmlns:a16="http://schemas.microsoft.com/office/drawing/2014/main" id="{AFE26572-FF8A-9EAF-3264-62FF72FA28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84530" y="4896961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29" name="Marcador de texto 25">
            <a:extLst>
              <a:ext uri="{FF2B5EF4-FFF2-40B4-BE49-F238E27FC236}">
                <a16:creationId xmlns:a16="http://schemas.microsoft.com/office/drawing/2014/main" id="{BB45EC55-FD7C-F065-7AC7-803CA2CE92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0593" y="3089817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30" name="Marcador de texto 25">
            <a:extLst>
              <a:ext uri="{FF2B5EF4-FFF2-40B4-BE49-F238E27FC236}">
                <a16:creationId xmlns:a16="http://schemas.microsoft.com/office/drawing/2014/main" id="{A977B4EE-A716-642D-5564-C28BBD4990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0593" y="3997322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31" name="Marcador de texto 25">
            <a:extLst>
              <a:ext uri="{FF2B5EF4-FFF2-40B4-BE49-F238E27FC236}">
                <a16:creationId xmlns:a16="http://schemas.microsoft.com/office/drawing/2014/main" id="{218EEE1C-E29F-D9B9-7414-1CFF79BF73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0593" y="4901306"/>
            <a:ext cx="2371725" cy="49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933" b="1" smtClean="0">
                <a:solidFill>
                  <a:schemeClr val="tx1"/>
                </a:solidFill>
                <a:latin typeface="+mn-lt"/>
              </a:defRPr>
            </a:lvl1pPr>
            <a:lvl2pPr marL="228543" indent="0">
              <a:buNone/>
              <a:defRPr lang="es-ES" sz="1800" smtClean="0">
                <a:solidFill>
                  <a:schemeClr val="tx1"/>
                </a:solidFill>
              </a:defRPr>
            </a:lvl2pPr>
            <a:lvl3pPr marL="685698" indent="0">
              <a:buNone/>
              <a:defRPr lang="es-ES" sz="1800" smtClean="0">
                <a:solidFill>
                  <a:schemeClr val="tx1"/>
                </a:solidFill>
              </a:defRPr>
            </a:lvl3pPr>
            <a:lvl4pPr marL="1142852" indent="0">
              <a:buNone/>
              <a:defRPr lang="es-ES" sz="1800" smtClean="0">
                <a:solidFill>
                  <a:schemeClr val="tx1"/>
                </a:solidFill>
              </a:defRPr>
            </a:lvl4pPr>
            <a:lvl5pPr marL="1600006" indent="0">
              <a:buNone/>
              <a:defRPr lang="es-ES" sz="1800">
                <a:solidFill>
                  <a:schemeClr val="tx1"/>
                </a:solidFill>
              </a:defRPr>
            </a:lvl5pPr>
          </a:lstStyle>
          <a:p>
            <a:pPr marL="0" lvl="0" defTabSz="914309"/>
            <a:r>
              <a:rPr lang="es-ES" dirty="0"/>
              <a:t>Texto</a:t>
            </a:r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5ECD6A82-7545-837D-072F-5C48218BEA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5850" y="3053576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01</a:t>
            </a:r>
          </a:p>
        </p:txBody>
      </p:sp>
      <p:sp>
        <p:nvSpPr>
          <p:cNvPr id="34" name="Marcador de texto 32">
            <a:extLst>
              <a:ext uri="{FF2B5EF4-FFF2-40B4-BE49-F238E27FC236}">
                <a16:creationId xmlns:a16="http://schemas.microsoft.com/office/drawing/2014/main" id="{C1487279-357C-965E-3903-0B63E3BC9B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5850" y="3974460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02</a:t>
            </a:r>
          </a:p>
        </p:txBody>
      </p:sp>
      <p:sp>
        <p:nvSpPr>
          <p:cNvPr id="35" name="Marcador de texto 32">
            <a:extLst>
              <a:ext uri="{FF2B5EF4-FFF2-40B4-BE49-F238E27FC236}">
                <a16:creationId xmlns:a16="http://schemas.microsoft.com/office/drawing/2014/main" id="{FB796BDB-DD0D-6313-A178-6720EE9E46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850" y="4877911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03</a:t>
            </a:r>
          </a:p>
        </p:txBody>
      </p:sp>
      <p:sp>
        <p:nvSpPr>
          <p:cNvPr id="36" name="Marcador de texto 32">
            <a:extLst>
              <a:ext uri="{FF2B5EF4-FFF2-40B4-BE49-F238E27FC236}">
                <a16:creationId xmlns:a16="http://schemas.microsoft.com/office/drawing/2014/main" id="{7342697D-6FF9-BDA0-687B-24F384AE93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6800" y="3067923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04</a:t>
            </a:r>
          </a:p>
        </p:txBody>
      </p:sp>
      <p:sp>
        <p:nvSpPr>
          <p:cNvPr id="37" name="Marcador de texto 32">
            <a:extLst>
              <a:ext uri="{FF2B5EF4-FFF2-40B4-BE49-F238E27FC236}">
                <a16:creationId xmlns:a16="http://schemas.microsoft.com/office/drawing/2014/main" id="{00E12B8B-CFF3-771A-B325-28A9111C5E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76800" y="3988807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05</a:t>
            </a:r>
          </a:p>
        </p:txBody>
      </p:sp>
      <p:sp>
        <p:nvSpPr>
          <p:cNvPr id="38" name="Marcador de texto 32">
            <a:extLst>
              <a:ext uri="{FF2B5EF4-FFF2-40B4-BE49-F238E27FC236}">
                <a16:creationId xmlns:a16="http://schemas.microsoft.com/office/drawing/2014/main" id="{5E2538BD-5F98-9AC5-C3E5-B1BC64A9B5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6800" y="4892258"/>
            <a:ext cx="790575" cy="541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s-ES" sz="4800" b="1" spc="0" baseline="0" dirty="0">
                <a:ln w="6350" cap="flat">
                  <a:noFill/>
                  <a:miter lim="800000"/>
                </a:ln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685800" defTabSz="914126">
              <a:lnSpc>
                <a:spcPct val="100000"/>
              </a:lnSpc>
              <a:spcBef>
                <a:spcPct val="0"/>
              </a:spcBef>
            </a:pPr>
            <a:r>
              <a:rPr lang="es-ES" dirty="0"/>
              <a:t>06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29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A50835-6EEB-BFD9-FC9B-49DC60B28E1B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numCol="1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>
            <a:defPPr>
              <a:defRPr lang="es-ES"/>
            </a:defPPr>
            <a:lvl1pPr>
              <a:defRPr sz="8000">
                <a:blipFill dpi="0" rotWithShape="1">
                  <a:blip r:embed="rId3"/>
                  <a:srcRect/>
                  <a:tile tx="0" ty="-1739900" sx="70000" sy="70000" flip="none" algn="tl"/>
                </a:blipFill>
              </a:defRPr>
            </a:lvl1pPr>
          </a:lstStyle>
          <a:p>
            <a:r>
              <a:rPr lang="es-ES" dirty="0"/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0204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nive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630025" y="6324000"/>
            <a:ext cx="53797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95" y="187597"/>
            <a:ext cx="9243173" cy="437865"/>
          </a:xfrm>
          <a:prstGeom prst="rect">
            <a:avLst/>
          </a:prstGeom>
        </p:spPr>
        <p:txBody>
          <a:bodyPr/>
          <a:lstStyle>
            <a:lvl1pPr>
              <a:defRPr sz="2933"/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70B91D9-48B6-336A-549B-2F080A596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43" y="732617"/>
            <a:ext cx="9242425" cy="334187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A7493BC1-B22B-E40A-DA91-B967958925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389" y="1505756"/>
            <a:ext cx="11131636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548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630025" y="6324000"/>
            <a:ext cx="53797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95" y="187597"/>
            <a:ext cx="9243173" cy="437865"/>
          </a:xfrm>
          <a:prstGeom prst="rect">
            <a:avLst/>
          </a:prstGeom>
        </p:spPr>
        <p:txBody>
          <a:bodyPr/>
          <a:lstStyle>
            <a:lvl1pPr>
              <a:defRPr sz="2933"/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70B91D9-48B6-336A-549B-2F080A596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43" y="732617"/>
            <a:ext cx="9242425" cy="334187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B7A1E9B-22EA-47E5-ABB7-11FD18529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1" y="1505757"/>
            <a:ext cx="5420274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7E4A3885-275C-B130-72AE-B8A5DF5CD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389" y="1505756"/>
            <a:ext cx="5420274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484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ción senc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630025" y="6324000"/>
            <a:ext cx="53797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9969" y="1986900"/>
            <a:ext cx="9243173" cy="437865"/>
          </a:xfrm>
          <a:prstGeom prst="rect">
            <a:avLst/>
          </a:prstGeom>
        </p:spPr>
        <p:txBody>
          <a:bodyPr/>
          <a:lstStyle>
            <a:lvl1pPr algn="ctr">
              <a:defRPr sz="2933"/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70B91D9-48B6-336A-549B-2F080A596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9969" y="3427997"/>
            <a:ext cx="9242425" cy="334187"/>
          </a:xfrm>
          <a:prstGeom prst="rect">
            <a:avLst/>
          </a:prstGeom>
        </p:spPr>
        <p:txBody>
          <a:bodyPr/>
          <a:lstStyle>
            <a:lvl1pPr marL="0" indent="0" algn="ctr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11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Franj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389" y="1505756"/>
            <a:ext cx="11131636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492" y="139700"/>
            <a:ext cx="1471867" cy="10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322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Franj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492" y="139700"/>
            <a:ext cx="1471867" cy="1018972"/>
          </a:xfrm>
          <a:prstGeom prst="rect">
            <a:avLst/>
          </a:prstGeom>
        </p:spPr>
      </p:pic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5663F25E-A878-67FB-0361-21C60DF253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8250"/>
            <a:ext cx="12192000" cy="561816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317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A742E4A7-9E56-90F7-BFA1-298C331CABA1}"/>
              </a:ext>
            </a:extLst>
          </p:cNvPr>
          <p:cNvGrpSpPr/>
          <p:nvPr userDrawn="1"/>
        </p:nvGrpSpPr>
        <p:grpSpPr>
          <a:xfrm>
            <a:off x="0" y="1049804"/>
            <a:ext cx="6528619" cy="5808196"/>
            <a:chOff x="0" y="1231724"/>
            <a:chExt cx="5791583" cy="5150756"/>
          </a:xfrm>
        </p:grpSpPr>
        <p:pic>
          <p:nvPicPr>
            <p:cNvPr id="8" name="Imagen 7" descr="Una oficina con computadoras&#10;&#10;Descripción generada automáticamente con confianza baja">
              <a:extLst>
                <a:ext uri="{FF2B5EF4-FFF2-40B4-BE49-F238E27FC236}">
                  <a16:creationId xmlns:a16="http://schemas.microsoft.com/office/drawing/2014/main" id="{E6665A02-B8D9-1259-613B-9F5A9A42A2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238979"/>
              <a:ext cx="4570295" cy="5143501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0359FE5-0398-D94B-75E5-45689D236B41}"/>
                </a:ext>
              </a:extLst>
            </p:cNvPr>
            <p:cNvSpPr/>
            <p:nvPr userDrawn="1"/>
          </p:nvSpPr>
          <p:spPr>
            <a:xfrm>
              <a:off x="1428606" y="1231724"/>
              <a:ext cx="4362977" cy="514776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3000">
                  <a:schemeClr val="bg1">
                    <a:alpha val="30000"/>
                  </a:schemeClr>
                </a:gs>
                <a:gs pos="67000">
                  <a:srgbClr val="FFFFFF"/>
                </a:gs>
                <a:gs pos="46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675" dirty="0"/>
            </a:p>
          </p:txBody>
        </p:sp>
      </p:grp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1535" y="1505756"/>
            <a:ext cx="5858490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492" y="139700"/>
            <a:ext cx="1471867" cy="10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209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uesta económ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7245D2C9-55A3-CEF0-8B36-FC3B31233F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32687" y="1243025"/>
            <a:ext cx="7659316" cy="5623156"/>
          </a:xfrm>
          <a:prstGeom prst="rect">
            <a:avLst/>
          </a:prstGeom>
          <a:blipFill dpi="0" rotWithShape="1">
            <a:blip r:embed="rId3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633" y="1613471"/>
            <a:ext cx="5858490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492" y="139700"/>
            <a:ext cx="1471867" cy="10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229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ación de inform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96" y="187598"/>
            <a:ext cx="9243173" cy="437865"/>
          </a:xfrm>
          <a:prstGeom prst="rect">
            <a:avLst/>
          </a:prstGeom>
        </p:spPr>
        <p:txBody>
          <a:bodyPr/>
          <a:lstStyle>
            <a:lvl1pPr>
              <a:defRPr sz="2933"/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70B91D9-48B6-336A-549B-2F080A596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44" y="732618"/>
            <a:ext cx="9242425" cy="334187"/>
          </a:xfrm>
          <a:prstGeom prst="rect">
            <a:avLst/>
          </a:prstGeom>
        </p:spPr>
        <p:txBody>
          <a:bodyPr/>
          <a:lstStyle>
            <a:lvl1pPr marL="0" indent="0" algn="l" defTabSz="91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A0C3F17-AF1B-6B9A-970E-98724771C0FF}"/>
              </a:ext>
            </a:extLst>
          </p:cNvPr>
          <p:cNvSpPr/>
          <p:nvPr userDrawn="1"/>
        </p:nvSpPr>
        <p:spPr>
          <a:xfrm rot="16200000">
            <a:off x="47391" y="468669"/>
            <a:ext cx="1066803" cy="129467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55323E3F-8079-F476-0E0B-7AD223FE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0025" y="6324000"/>
            <a:ext cx="53797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739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 núme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196C5-5F11-CC47-85BC-D8C54395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9" y="299810"/>
            <a:ext cx="10003971" cy="505732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C258D9F-12E1-AD4D-9393-0A6ED324E7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7761DCC-2C95-D84D-A646-5F4B05F55DB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64028" y="1166698"/>
            <a:ext cx="11137080" cy="4951073"/>
          </a:xfrm>
          <a:prstGeom prst="rect">
            <a:avLst/>
          </a:prstGeom>
        </p:spPr>
        <p:txBody>
          <a:bodyPr anchor="t"/>
          <a:lstStyle>
            <a:lvl1pPr marL="304815" marR="0" indent="-304815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9A7"/>
              </a:buClr>
              <a:buSzPct val="115000"/>
              <a:buFont typeface="+mj-lt"/>
              <a:buAutoNum type="arabicPeriod"/>
              <a:tabLst/>
              <a:defRPr sz="1600" b="0" i="0" baseline="0">
                <a:solidFill>
                  <a:srgbClr val="0069A7"/>
                </a:solidFill>
                <a:latin typeface="+mn-lt"/>
              </a:defRPr>
            </a:lvl1pPr>
            <a:lvl2pPr marL="533427" indent="-228611">
              <a:lnSpc>
                <a:spcPct val="100000"/>
              </a:lnSpc>
              <a:buClr>
                <a:srgbClr val="4DA3C9"/>
              </a:buClr>
              <a:buSzPct val="105000"/>
              <a:buFont typeface="Arial" panose="020B0604020202020204" pitchFamily="34" charset="0"/>
              <a:buChar char="•"/>
              <a:defRPr sz="1333" b="0" baseline="0">
                <a:solidFill>
                  <a:srgbClr val="8FC0DB"/>
                </a:solidFill>
              </a:defRPr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s-ES" dirty="0"/>
              <a:t>Haga clic para agregar texto</a:t>
            </a:r>
          </a:p>
          <a:p>
            <a:pPr lvl="0"/>
            <a:r>
              <a:rPr lang="es-ES" dirty="0"/>
              <a:t>Haga clic para agregar texto </a:t>
            </a:r>
          </a:p>
          <a:p>
            <a:pPr lvl="1"/>
            <a:r>
              <a:rPr lang="es-ES" dirty="0"/>
              <a:t>Haga clic para agregar texto</a:t>
            </a:r>
          </a:p>
          <a:p>
            <a:pPr lvl="1"/>
            <a:r>
              <a:rPr lang="es-ES" dirty="0"/>
              <a:t>Haga clic para agregar texto</a:t>
            </a:r>
          </a:p>
          <a:p>
            <a:pPr lvl="1"/>
            <a:r>
              <a:rPr lang="es-ES" dirty="0"/>
              <a:t>Haga clic para agregar texto</a:t>
            </a:r>
          </a:p>
          <a:p>
            <a:pPr lvl="1"/>
            <a:r>
              <a:rPr lang="es-ES" dirty="0"/>
              <a:t>Haga clic para agregar texto</a:t>
            </a:r>
          </a:p>
          <a:p>
            <a:pPr marL="304815" marR="0" lvl="0" indent="-304815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9A7"/>
              </a:buClr>
              <a:buSzPct val="115000"/>
              <a:buFont typeface="+mj-lt"/>
              <a:buAutoNum type="arabicPeriod"/>
              <a:tabLst/>
              <a:defRPr/>
            </a:pPr>
            <a:r>
              <a:rPr lang="es-ES" dirty="0"/>
              <a:t>Haga clic para agregar texto </a:t>
            </a:r>
          </a:p>
          <a:p>
            <a:pPr marL="304815" marR="0" lvl="0" indent="-304815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9A7"/>
              </a:buClr>
              <a:buSzPct val="115000"/>
              <a:buFont typeface="+mj-lt"/>
              <a:buAutoNum type="arabicPeriod"/>
              <a:tabLst/>
              <a:defRPr/>
            </a:pPr>
            <a:r>
              <a:rPr lang="es-ES" dirty="0"/>
              <a:t>Haga clic para agregar texto </a:t>
            </a:r>
          </a:p>
          <a:p>
            <a:pPr marL="304815" marR="0" lvl="0" indent="-304815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9A7"/>
              </a:buClr>
              <a:buSzPct val="115000"/>
              <a:buFont typeface="+mj-lt"/>
              <a:buAutoNum type="arabicPeriod"/>
              <a:tabLst/>
              <a:defRPr/>
            </a:pPr>
            <a:r>
              <a:rPr lang="es-ES" dirty="0"/>
              <a:t>Haga clic para agregar texto </a:t>
            </a:r>
          </a:p>
          <a:p>
            <a:pPr lvl="1"/>
            <a:r>
              <a:rPr lang="es-ES" dirty="0"/>
              <a:t>Haga clic para agregar texto</a:t>
            </a:r>
          </a:p>
          <a:p>
            <a:pPr lvl="1"/>
            <a:r>
              <a:rPr lang="es-ES" dirty="0"/>
              <a:t>Haga clic para agregar texto</a:t>
            </a:r>
          </a:p>
          <a:p>
            <a:pPr lvl="1"/>
            <a:r>
              <a:rPr lang="es-ES" dirty="0"/>
              <a:t>Haga clic para agregar texto</a:t>
            </a:r>
          </a:p>
          <a:p>
            <a:pPr lvl="1"/>
            <a:r>
              <a:rPr lang="es-ES" dirty="0"/>
              <a:t>Haga clic para agregar texto</a:t>
            </a:r>
          </a:p>
          <a:p>
            <a:pPr marL="304815" marR="0" lvl="0" indent="-304815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9A7"/>
              </a:buClr>
              <a:buSzPct val="115000"/>
              <a:buFont typeface="+mj-lt"/>
              <a:buAutoNum type="arabicPeriod"/>
              <a:tabLst/>
              <a:defRPr/>
            </a:pPr>
            <a:r>
              <a:rPr lang="es-ES" dirty="0"/>
              <a:t>Haga clic para agregar texto </a:t>
            </a:r>
          </a:p>
          <a:p>
            <a:pPr marL="304815" marR="0" lvl="0" indent="-304815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9A7"/>
              </a:buClr>
              <a:buSzPct val="115000"/>
              <a:buFont typeface="+mj-lt"/>
              <a:buAutoNum type="arabicPeriod"/>
              <a:tabLst/>
              <a:defRPr/>
            </a:pPr>
            <a:r>
              <a:rPr lang="es-ES" dirty="0"/>
              <a:t>Haga clic para agregar texto </a:t>
            </a:r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0"/>
            <a:endParaRPr lang="es-ES" dirty="0"/>
          </a:p>
          <a:p>
            <a:pPr lvl="1"/>
            <a:endParaRPr lang="es-ES" dirty="0"/>
          </a:p>
        </p:txBody>
      </p:sp>
      <p:sp>
        <p:nvSpPr>
          <p:cNvPr id="5" name="Marcador de texto 4" title="Subtítulo">
            <a:extLst>
              <a:ext uri="{FF2B5EF4-FFF2-40B4-BE49-F238E27FC236}">
                <a16:creationId xmlns:a16="http://schemas.microsoft.com/office/drawing/2014/main" id="{26DCCA52-2719-7540-A537-A00B34B63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5808" y="6435649"/>
            <a:ext cx="3381809" cy="248239"/>
          </a:xfrm>
          <a:prstGeom prst="rect">
            <a:avLst/>
          </a:prstGeom>
        </p:spPr>
        <p:txBody>
          <a:bodyPr rtlCol="0" anchor="ctr"/>
          <a:lstStyle>
            <a:lvl1pPr marL="0" indent="0">
              <a:buNone/>
              <a:defRPr sz="1200" b="1" spc="0">
                <a:solidFill>
                  <a:srgbClr val="4DA3C9"/>
                </a:solidFill>
              </a:defRPr>
            </a:lvl1pPr>
            <a:lvl2pPr marL="304815" indent="0">
              <a:buNone/>
              <a:defRPr/>
            </a:lvl2pPr>
          </a:lstStyle>
          <a:p>
            <a:pPr lvl="0" rtl="0"/>
            <a:r>
              <a:rPr lang="es-ES" noProof="0" dirty="0"/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4260008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nja con contenido multimedia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1BCCF9A-C5E2-1331-4191-A15F734C6C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2pPr marL="457223" indent="0">
              <a:buNone/>
              <a:defRPr/>
            </a:lvl2pPr>
          </a:lstStyle>
          <a:p>
            <a:pPr lvl="1"/>
            <a:r>
              <a:rPr lang="es-ES" dirty="0"/>
              <a:t>Haz clic en los iconos para insertar un elemento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298177DA-975D-E770-FE9C-A08A2E533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715" y="343519"/>
            <a:ext cx="5755451" cy="595384"/>
          </a:xfrm>
          <a:prstGeom prst="rect">
            <a:avLst/>
          </a:prstGeom>
        </p:spPr>
        <p:txBody>
          <a:bodyPr/>
          <a:lstStyle>
            <a:lvl1pPr>
              <a:defRPr lang="es-ES" sz="2933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81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A50835-6EEB-BFD9-FC9B-49DC60B28E1B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numCol="1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>
            <a:defPPr>
              <a:defRPr lang="es-ES"/>
            </a:defPPr>
            <a:lvl1pPr>
              <a:defRPr sz="8000">
                <a:blipFill dpi="0" rotWithShape="1">
                  <a:blip r:embed="rId3"/>
                  <a:srcRect/>
                  <a:tile tx="0" ty="-1739900" sx="70000" sy="70000" flip="none" algn="tl"/>
                </a:blipFill>
              </a:defRPr>
            </a:lvl1pPr>
          </a:lstStyle>
          <a:p>
            <a:r>
              <a:rPr lang="es-ES" dirty="0">
                <a:blipFill dpi="0" rotWithShape="1">
                  <a:blip r:embed="rId4"/>
                  <a:srcRect/>
                  <a:tile tx="0" ty="-1238250" sx="70000" sy="70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5301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9767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, caja de texto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808000" y="6324000"/>
            <a:ext cx="360000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7" hasCustomPrompt="1"/>
          </p:nvPr>
        </p:nvSpPr>
        <p:spPr>
          <a:xfrm>
            <a:off x="793316" y="5452097"/>
            <a:ext cx="1019629" cy="241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rgbClr val="0069A7"/>
                </a:solidFill>
                <a:latin typeface="+mn-lt"/>
              </a:defRPr>
            </a:lvl1pPr>
            <a:lvl2pPr marL="457246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s-ES" dirty="0"/>
              <a:t>TEMÁTICA</a:t>
            </a:r>
          </a:p>
        </p:txBody>
      </p:sp>
      <p:sp>
        <p:nvSpPr>
          <p:cNvPr id="19" name="Marcador de texto 6"/>
          <p:cNvSpPr>
            <a:spLocks noGrp="1"/>
          </p:cNvSpPr>
          <p:nvPr>
            <p:ph type="body" sz="quarter" idx="28" hasCustomPrompt="1"/>
          </p:nvPr>
        </p:nvSpPr>
        <p:spPr>
          <a:xfrm>
            <a:off x="1812944" y="5452097"/>
            <a:ext cx="2225524" cy="241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0" baseline="0">
                <a:solidFill>
                  <a:srgbClr val="565458"/>
                </a:solidFill>
                <a:latin typeface="+mj-lt"/>
              </a:defRPr>
            </a:lvl1pPr>
            <a:lvl2pPr marL="457246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s-ES" dirty="0"/>
              <a:t>TÍTULO DEL PROYECTO</a:t>
            </a:r>
          </a:p>
        </p:txBody>
      </p:sp>
      <p:sp>
        <p:nvSpPr>
          <p:cNvPr id="23" name="Marcador de texto 2"/>
          <p:cNvSpPr>
            <a:spLocks noGrp="1"/>
          </p:cNvSpPr>
          <p:nvPr>
            <p:ph type="body" idx="31" hasCustomPrompt="1"/>
          </p:nvPr>
        </p:nvSpPr>
        <p:spPr>
          <a:xfrm>
            <a:off x="793315" y="5710536"/>
            <a:ext cx="3245153" cy="5492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just">
              <a:lnSpc>
                <a:spcPct val="100000"/>
              </a:lnSpc>
              <a:buNone/>
              <a:defRPr sz="1067" b="0" baseline="0">
                <a:solidFill>
                  <a:srgbClr val="565458"/>
                </a:solidFill>
                <a:latin typeface="+mn-lt"/>
              </a:defRPr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quest</a:t>
            </a:r>
            <a:r>
              <a:rPr lang="es-ES" dirty="0"/>
              <a:t>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9" name="Marcador de texto 4" title="Subtítulo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5809" y="6435650"/>
            <a:ext cx="3381809" cy="248239"/>
          </a:xfrm>
          <a:prstGeom prst="rect">
            <a:avLst/>
          </a:prstGeom>
        </p:spPr>
        <p:txBody>
          <a:bodyPr rtlCol="0" anchor="ctr"/>
          <a:lstStyle>
            <a:lvl1pPr marL="0" indent="0">
              <a:buNone/>
              <a:defRPr sz="1200" b="1" spc="0">
                <a:solidFill>
                  <a:srgbClr val="4DA3C9"/>
                </a:solidFill>
              </a:defRPr>
            </a:lvl1pPr>
            <a:lvl2pPr marL="304831" indent="0">
              <a:buNone/>
              <a:defRPr/>
            </a:lvl2pPr>
          </a:lstStyle>
          <a:p>
            <a:pPr lvl="0" rtl="0"/>
            <a:r>
              <a:rPr lang="es-ES" noProof="0" dirty="0"/>
              <a:t>CONFIDENCIAL</a:t>
            </a:r>
          </a:p>
        </p:txBody>
      </p:sp>
      <p:sp>
        <p:nvSpPr>
          <p:cNvPr id="10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620034" y="476352"/>
            <a:ext cx="8897987" cy="364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304831" indent="0" algn="ctr">
              <a:buNone/>
              <a:defRPr sz="1333"/>
            </a:lvl2pPr>
            <a:lvl3pPr marL="609660" indent="0" algn="ctr">
              <a:buNone/>
              <a:defRPr sz="1200"/>
            </a:lvl3pPr>
            <a:lvl4pPr marL="914492" indent="0" algn="ctr">
              <a:buNone/>
              <a:defRPr sz="1067"/>
            </a:lvl4pPr>
            <a:lvl5pPr marL="1219322" indent="0" algn="ctr">
              <a:buNone/>
              <a:defRPr sz="1067"/>
            </a:lvl5pPr>
            <a:lvl6pPr marL="1524152" indent="0" algn="ctr">
              <a:buNone/>
              <a:defRPr sz="1067"/>
            </a:lvl6pPr>
            <a:lvl7pPr marL="1828983" indent="0" algn="ctr">
              <a:buNone/>
              <a:defRPr sz="1067"/>
            </a:lvl7pPr>
            <a:lvl8pPr marL="2133814" indent="0" algn="ctr">
              <a:buNone/>
              <a:defRPr sz="1067"/>
            </a:lvl8pPr>
            <a:lvl9pPr marL="2438644" indent="0" algn="ctr">
              <a:buNone/>
              <a:defRPr sz="1067"/>
            </a:lvl9pPr>
          </a:lstStyle>
          <a:p>
            <a:r>
              <a:rPr lang="es-ES" dirty="0"/>
              <a:t>Título 2</a:t>
            </a:r>
          </a:p>
        </p:txBody>
      </p:sp>
      <p:sp>
        <p:nvSpPr>
          <p:cNvPr id="11" name="Marcador de texto 35"/>
          <p:cNvSpPr>
            <a:spLocks noGrp="1"/>
          </p:cNvSpPr>
          <p:nvPr>
            <p:ph type="body" sz="quarter" idx="18" hasCustomPrompt="1"/>
          </p:nvPr>
        </p:nvSpPr>
        <p:spPr>
          <a:xfrm>
            <a:off x="793316" y="476352"/>
            <a:ext cx="885173" cy="364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 b="1">
                <a:solidFill>
                  <a:srgbClr val="0069A7"/>
                </a:solidFill>
                <a:latin typeface="+mn-lt"/>
              </a:defRPr>
            </a:lvl1pPr>
            <a:lvl2pPr marL="457246" indent="0" algn="ctr">
              <a:buFont typeface="Arial" panose="020B0604020202020204" pitchFamily="34" charset="0"/>
              <a:buNone/>
              <a:defRPr sz="1867" b="1">
                <a:solidFill>
                  <a:srgbClr val="0069A7"/>
                </a:solidFill>
              </a:defRPr>
            </a:lvl2pPr>
          </a:lstStyle>
          <a:p>
            <a:pPr lvl="0"/>
            <a:r>
              <a:rPr lang="es-ES" dirty="0"/>
              <a:t>Título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851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puesta téc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oscuro, luz, iluminado, tabla&#10;&#10;Descripción generada automáticamente">
            <a:extLst>
              <a:ext uri="{FF2B5EF4-FFF2-40B4-BE49-F238E27FC236}">
                <a16:creationId xmlns:a16="http://schemas.microsoft.com/office/drawing/2014/main" id="{D0643CD5-947C-1B3E-4D3C-09E9CF87A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8697"/>
            <a:ext cx="5771536" cy="564930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359FE5-0398-D94B-75E5-45689D236B41}"/>
              </a:ext>
            </a:extLst>
          </p:cNvPr>
          <p:cNvSpPr/>
          <p:nvPr userDrawn="1"/>
        </p:nvSpPr>
        <p:spPr>
          <a:xfrm>
            <a:off x="1610411" y="1049804"/>
            <a:ext cx="4918208" cy="58048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3000">
                <a:schemeClr val="bg1">
                  <a:alpha val="30000"/>
                </a:schemeClr>
              </a:gs>
              <a:gs pos="67000">
                <a:srgbClr val="FFFFFF"/>
              </a:gs>
              <a:gs pos="46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675" dirty="0"/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E78FA9-F3C6-871C-7251-D5FB22F3E316}"/>
              </a:ext>
            </a:extLst>
          </p:cNvPr>
          <p:cNvSpPr/>
          <p:nvPr userDrawn="1"/>
        </p:nvSpPr>
        <p:spPr>
          <a:xfrm>
            <a:off x="1" y="1956"/>
            <a:ext cx="12192003" cy="1114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A55810-702C-ED1B-10AF-871C2C6D49C0}"/>
              </a:ext>
            </a:extLst>
          </p:cNvPr>
          <p:cNvSpPr/>
          <p:nvPr userDrawn="1"/>
        </p:nvSpPr>
        <p:spPr>
          <a:xfrm>
            <a:off x="1" y="1108623"/>
            <a:ext cx="12192003" cy="130356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06045" y="6324000"/>
            <a:ext cx="461955" cy="240000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fld id="{1C49BD72-03B8-4B2E-9559-559A78884BF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87644D1C-DFDE-2F7E-B635-A78906F85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633" y="144465"/>
            <a:ext cx="9243173" cy="813067"/>
          </a:xfrm>
          <a:prstGeom prst="rect">
            <a:avLst/>
          </a:prstGeom>
        </p:spPr>
        <p:txBody>
          <a:bodyPr anchor="ctr"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951A5135-7175-2F31-1A91-6651DFB7C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1535" y="1505756"/>
            <a:ext cx="5858490" cy="46196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  <a:lvl2pPr marL="742973" indent="-285750">
              <a:buFont typeface="Wingdings" panose="05000000000000000000" pitchFamily="2" charset="2"/>
              <a:buChar char="§"/>
              <a:defRPr sz="1400"/>
            </a:lvl2pPr>
            <a:lvl3pPr marL="1257346" indent="-342900"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1543119" indent="-171450">
              <a:buFont typeface="Wingdings" panose="05000000000000000000" pitchFamily="2" charset="2"/>
              <a:buChar char="§"/>
              <a:defRPr/>
            </a:lvl4pPr>
            <a:lvl5pPr marL="2000342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5351CCC-371E-ACE0-9695-CE2D1D7C08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492" y="139700"/>
            <a:ext cx="1471867" cy="10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293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973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ágin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045839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luencer -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815935" y="990600"/>
            <a:ext cx="4495800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76014" y="381000"/>
            <a:ext cx="1117564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07283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A50835-6EEB-BFD9-FC9B-49DC60B28E1B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numCol="1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>
            <a:defPPr>
              <a:defRPr lang="es-ES"/>
            </a:defPPr>
            <a:lvl1pPr>
              <a:defRPr sz="8000">
                <a:blipFill dpi="0" rotWithShape="1">
                  <a:blip r:embed="rId3"/>
                  <a:srcRect/>
                  <a:tile tx="0" ty="-1739900" sx="70000" sy="70000" flip="none" algn="tl"/>
                </a:blipFill>
              </a:defRPr>
            </a:lvl1pPr>
          </a:lstStyle>
          <a:p>
            <a:r>
              <a:rPr lang="es-ES" dirty="0">
                <a:blipFill dpi="0" rotWithShape="1">
                  <a:blip r:embed="rId4"/>
                  <a:srcRect/>
                  <a:tile tx="0" ty="-1085850" sx="68000" sy="67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70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A50835-6EEB-BFD9-FC9B-49DC60B28E1B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numCol="1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>
            <a:defPPr>
              <a:defRPr lang="es-ES"/>
            </a:defPPr>
            <a:lvl1pPr>
              <a:defRPr sz="8000">
                <a:blipFill dpi="0" rotWithShape="1">
                  <a:blip r:embed="rId3"/>
                  <a:srcRect/>
                  <a:tile tx="0" ty="-1739900" sx="70000" sy="70000" flip="none" algn="tl"/>
                </a:blipFill>
              </a:defRPr>
            </a:lvl1pPr>
          </a:lstStyle>
          <a:p>
            <a:r>
              <a:rPr lang="es-ES" dirty="0">
                <a:blipFill dpi="0" rotWithShape="1">
                  <a:blip r:embed="rId4"/>
                  <a:srcRect/>
                  <a:tile tx="920750" ty="-971550" sx="68000" sy="67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03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A50835-6EEB-BFD9-FC9B-49DC60B28E1B}"/>
              </a:ext>
            </a:extLst>
          </p:cNvPr>
          <p:cNvSpPr txBox="1">
            <a:spLocks/>
          </p:cNvSpPr>
          <p:nvPr userDrawn="1"/>
        </p:nvSpPr>
        <p:spPr>
          <a:xfrm>
            <a:off x="-153067" y="4605374"/>
            <a:ext cx="12496801" cy="2644571"/>
          </a:xfrm>
          <a:prstGeom prst="rect">
            <a:avLst/>
          </a:prstGeom>
          <a:noFill/>
        </p:spPr>
        <p:txBody>
          <a:bodyPr wrap="square" numCol="1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>
            <a:defPPr>
              <a:defRPr lang="es-ES"/>
            </a:defPPr>
            <a:lvl1pPr>
              <a:defRPr sz="8000">
                <a:blipFill dpi="0" rotWithShape="1">
                  <a:blip r:embed="rId3"/>
                  <a:srcRect/>
                  <a:tile tx="0" ty="-1739900" sx="70000" sy="70000" flip="none" algn="tl"/>
                </a:blipFill>
              </a:defRPr>
            </a:lvl1pPr>
          </a:lstStyle>
          <a:p>
            <a:r>
              <a:rPr lang="es-ES" dirty="0">
                <a:blipFill dpi="0" rotWithShape="1">
                  <a:blip r:embed="rId4"/>
                  <a:srcRect/>
                  <a:tile tx="920750" ty="-1377950" sx="50000" sy="56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48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EF7FCEA2-6C08-2E06-1394-DAC1D529D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171" y="1624429"/>
            <a:ext cx="5887472" cy="437865"/>
          </a:xfrm>
          <a:prstGeom prst="rect">
            <a:avLst/>
          </a:prstGeo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chemeClr val="tx2"/>
                </a:solidFill>
              </a:rPr>
              <a:t>TÍTULO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7A3E146-3C22-8EB6-04C2-0616AE2C8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6919" y="2169448"/>
            <a:ext cx="5886995" cy="81187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0" kern="1200" dirty="0">
                <a:solidFill>
                  <a:schemeClr val="accent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BAE248A-44B4-22AA-4839-1C8761F9FE83}"/>
              </a:ext>
            </a:extLst>
          </p:cNvPr>
          <p:cNvSpPr txBox="1">
            <a:spLocks/>
          </p:cNvSpPr>
          <p:nvPr userDrawn="1"/>
        </p:nvSpPr>
        <p:spPr>
          <a:xfrm>
            <a:off x="-116779" y="4569090"/>
            <a:ext cx="12496801" cy="264457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1"/>
              </a:avLst>
            </a:prstTxWarp>
            <a:spAutoFit/>
          </a:bodyPr>
          <a:lstStyle/>
          <a:p>
            <a:r>
              <a:rPr lang="es-ES" sz="8000" dirty="0">
                <a:blipFill dpi="0" rotWithShape="1">
                  <a:blip r:embed="rId3"/>
                  <a:srcRect/>
                  <a:tile tx="0" ty="-1282700" sx="100000" sy="100000" flip="none" algn="tl"/>
                </a:blipFill>
              </a:rPr>
              <a:t>--------------------------------------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80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location-tracker-map-position-1093169/" TargetMode="External"/><Relationship Id="rId3" Type="http://schemas.openxmlformats.org/officeDocument/2006/relationships/tags" Target="../tags/tag35.xml"/><Relationship Id="rId7" Type="http://schemas.openxmlformats.org/officeDocument/2006/relationships/image" Target="../media/image2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ags" Target="../tags/tag3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4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5"/>
          <p:cNvSpPr txBox="1">
            <a:spLocks/>
          </p:cNvSpPr>
          <p:nvPr userDrawn="1"/>
        </p:nvSpPr>
        <p:spPr>
          <a:xfrm>
            <a:off x="338829" y="6446639"/>
            <a:ext cx="1907506" cy="218021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L="0" algn="l" defTabSz="1371600" rtl="0" eaLnBrk="1" latinLnBrk="0" hangingPunct="1">
              <a:defRPr sz="1600" kern="1200">
                <a:solidFill>
                  <a:schemeClr val="bg1"/>
                </a:solidFill>
                <a:latin typeface="DINPro-Light" panose="02000504040000020003" pitchFamily="50" charset="0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solidFill>
                  <a:srgbClr val="C7DFEC"/>
                </a:solidFill>
                <a:latin typeface="+mj-lt"/>
              </a:rPr>
              <a:t>S2 GRUPO</a:t>
            </a:r>
            <a:r>
              <a:rPr lang="es-ES" sz="1200" baseline="0" dirty="0">
                <a:solidFill>
                  <a:srgbClr val="C7DFEC"/>
                </a:solidFill>
                <a:latin typeface="+mj-lt"/>
              </a:rPr>
              <a:t> -</a:t>
            </a:r>
            <a:endParaRPr lang="es-ES" sz="1200" b="1" dirty="0">
              <a:solidFill>
                <a:srgbClr val="4DA3C9"/>
              </a:solidFill>
              <a:latin typeface="+mj-lt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99F706D-2C42-597E-05C8-E101B18E591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17002E5-5DBB-4C93-5A82-7820EF65990E}"/>
              </a:ext>
            </a:extLst>
          </p:cNvPr>
          <p:cNvSpPr txBox="1">
            <a:spLocks/>
          </p:cNvSpPr>
          <p:nvPr userDrawn="1"/>
        </p:nvSpPr>
        <p:spPr>
          <a:xfrm>
            <a:off x="2176171" y="2672179"/>
            <a:ext cx="5887472" cy="437865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933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tx2"/>
                </a:solidFill>
              </a:rPr>
              <a:t>TÍTULO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9" name="Imagen 8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682B495-67AE-E34B-12A5-BFB1D3AC24A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46" y="277089"/>
            <a:ext cx="1449818" cy="72130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65E3732-2746-CB10-5A71-C09E4721D800}"/>
              </a:ext>
            </a:extLst>
          </p:cNvPr>
          <p:cNvSpPr>
            <a:spLocks/>
          </p:cNvSpPr>
          <p:nvPr userDrawn="1"/>
        </p:nvSpPr>
        <p:spPr>
          <a:xfrm rot="16200000">
            <a:off x="440647" y="1429623"/>
            <a:ext cx="2974976" cy="151200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39308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3" r:id="rId2"/>
    <p:sldLayoutId id="2147483834" r:id="rId3"/>
    <p:sldLayoutId id="2147483835" r:id="rId4"/>
    <p:sldLayoutId id="2147483839" r:id="rId5"/>
    <p:sldLayoutId id="2147483841" r:id="rId6"/>
    <p:sldLayoutId id="2147483842" r:id="rId7"/>
    <p:sldLayoutId id="2147483843" r:id="rId8"/>
    <p:sldLayoutId id="2147483832" r:id="rId9"/>
    <p:sldLayoutId id="2147483830" r:id="rId10"/>
    <p:sldLayoutId id="2147483836" r:id="rId11"/>
    <p:sldLayoutId id="2147483837" r:id="rId12"/>
    <p:sldLayoutId id="2147483838" r:id="rId13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lang="es-ES" sz="1867" b="1" kern="1200" smtClean="0">
          <a:solidFill>
            <a:srgbClr val="0069A7"/>
          </a:solidFill>
          <a:latin typeface="+mn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67" b="0" kern="1200">
          <a:solidFill>
            <a:srgbClr val="4DA3C9"/>
          </a:solidFill>
          <a:latin typeface="+mj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rgbClr val="0069A7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rgbClr val="565458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67" kern="1200">
          <a:solidFill>
            <a:srgbClr val="565458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rgbClr val="565458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pos="363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914">
          <p15:clr>
            <a:srgbClr val="F26B43"/>
          </p15:clr>
        </p15:guide>
        <p15:guide id="5" orient="horz" pos="376">
          <p15:clr>
            <a:srgbClr val="F26B43"/>
          </p15:clr>
        </p15:guide>
        <p15:guide id="8" orient="horz" pos="4050">
          <p15:clr>
            <a:srgbClr val="F26B43"/>
          </p15:clr>
        </p15:guide>
        <p15:guide id="10" orient="horz" pos="723">
          <p15:clr>
            <a:srgbClr val="F26B43"/>
          </p15:clr>
        </p15:guide>
        <p15:guide id="11" orient="horz" pos="57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7" name="Imagen 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32D1EC39-43AD-5C68-EF95-6F427B89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1374" r="15284" b="26961"/>
          <a:stretch/>
        </p:blipFill>
        <p:spPr>
          <a:xfrm>
            <a:off x="10487321" y="197891"/>
            <a:ext cx="1471867" cy="80752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A0C3F17-AF1B-6B9A-970E-98724771C0FF}"/>
              </a:ext>
            </a:extLst>
          </p:cNvPr>
          <p:cNvSpPr/>
          <p:nvPr userDrawn="1"/>
        </p:nvSpPr>
        <p:spPr>
          <a:xfrm rot="16200000">
            <a:off x="47390" y="468668"/>
            <a:ext cx="1066803" cy="129467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157359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08" r:id="rId2"/>
    <p:sldLayoutId id="2147483809" r:id="rId3"/>
    <p:sldLayoutId id="2147483846" r:id="rId4"/>
    <p:sldLayoutId id="2147483850" r:id="rId5"/>
    <p:sldLayoutId id="2147483829" r:id="rId6"/>
    <p:sldLayoutId id="2147483849" r:id="rId7"/>
    <p:sldLayoutId id="2147483840" r:id="rId8"/>
    <p:sldLayoutId id="2147483881" r:id="rId9"/>
    <p:sldLayoutId id="2147483847" r:id="rId10"/>
    <p:sldLayoutId id="2147483853" r:id="rId11"/>
    <p:sldLayoutId id="2147483883" r:id="rId12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lang="es-ES" sz="1867" b="1" kern="1200" smtClean="0">
          <a:solidFill>
            <a:srgbClr val="0069A7"/>
          </a:solidFill>
          <a:latin typeface="+mn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67" b="0" kern="1200">
          <a:solidFill>
            <a:srgbClr val="4DA3C9"/>
          </a:solidFill>
          <a:latin typeface="+mj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rgbClr val="0069A7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rgbClr val="565458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67" kern="1200">
          <a:solidFill>
            <a:srgbClr val="565458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rgbClr val="565458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 userDrawn="1">
          <p15:clr>
            <a:srgbClr val="F26B43"/>
          </p15:clr>
        </p15:guide>
        <p15:guide id="2" pos="363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orient="horz" pos="3914" userDrawn="1">
          <p15:clr>
            <a:srgbClr val="F26B43"/>
          </p15:clr>
        </p15:guide>
        <p15:guide id="5" orient="horz" pos="376" userDrawn="1">
          <p15:clr>
            <a:srgbClr val="F26B43"/>
          </p15:clr>
        </p15:guide>
        <p15:guide id="8" orient="horz" pos="4050" userDrawn="1">
          <p15:clr>
            <a:srgbClr val="F26B43"/>
          </p15:clr>
        </p15:guide>
        <p15:guide id="10" orient="horz" pos="723" userDrawn="1">
          <p15:clr>
            <a:srgbClr val="F26B43"/>
          </p15:clr>
        </p15:guide>
        <p15:guide id="11" orient="horz" pos="57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9"/>
    </p:custDataLst>
    <p:extLst>
      <p:ext uri="{BB962C8B-B14F-4D97-AF65-F5344CB8AC3E}">
        <p14:creationId xmlns:p14="http://schemas.microsoft.com/office/powerpoint/2010/main" val="191727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20" r:id="rId2"/>
    <p:sldLayoutId id="2147483821" r:id="rId3"/>
    <p:sldLayoutId id="2147483822" r:id="rId4"/>
    <p:sldLayoutId id="2147483851" r:id="rId5"/>
    <p:sldLayoutId id="2147483882" r:id="rId6"/>
    <p:sldLayoutId id="2147483884" r:id="rId7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lang="es-ES" sz="1867" b="1" kern="1200" smtClean="0">
          <a:solidFill>
            <a:srgbClr val="0069A7"/>
          </a:solidFill>
          <a:latin typeface="+mn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67" b="0" kern="1200">
          <a:solidFill>
            <a:srgbClr val="4DA3C9"/>
          </a:solidFill>
          <a:latin typeface="+mj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rgbClr val="0069A7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rgbClr val="565458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67" kern="1200">
          <a:solidFill>
            <a:srgbClr val="565458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rgbClr val="565458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pos="363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914">
          <p15:clr>
            <a:srgbClr val="F26B43"/>
          </p15:clr>
        </p15:guide>
        <p15:guide id="5" orient="horz" pos="376">
          <p15:clr>
            <a:srgbClr val="F26B43"/>
          </p15:clr>
        </p15:guide>
        <p15:guide id="8" orient="horz" pos="4050">
          <p15:clr>
            <a:srgbClr val="F26B43"/>
          </p15:clr>
        </p15:guide>
        <p15:guide id="10" orient="horz" pos="723">
          <p15:clr>
            <a:srgbClr val="F26B43"/>
          </p15:clr>
        </p15:guide>
        <p15:guide id="11" orient="horz" pos="57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E84DEB-529A-2FB6-65A6-AFBC4D94BF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34"/>
            <a:ext cx="12192000" cy="6855166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F0643016-4AA4-AD24-6E66-26EE6E828E4E}"/>
              </a:ext>
            </a:extLst>
          </p:cNvPr>
          <p:cNvSpPr/>
          <p:nvPr userDrawn="1"/>
        </p:nvSpPr>
        <p:spPr>
          <a:xfrm>
            <a:off x="2885551" y="2944741"/>
            <a:ext cx="6420897" cy="3264107"/>
          </a:xfrm>
          <a:prstGeom prst="ellipse">
            <a:avLst/>
          </a:prstGeom>
          <a:gradFill flip="none" rotWithShape="1">
            <a:gsLst>
              <a:gs pos="0">
                <a:schemeClr val="tx2">
                  <a:alpha val="36000"/>
                  <a:lumMod val="42000"/>
                  <a:lumOff val="58000"/>
                </a:schemeClr>
              </a:gs>
              <a:gs pos="53000">
                <a:schemeClr val="tx2">
                  <a:alpha val="0"/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4" name="Imagen 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73DC90C-A98E-658D-048A-39563F6598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91" y="226289"/>
            <a:ext cx="1449818" cy="72130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501EA05-D808-96A5-3F67-D31BE623953D}"/>
              </a:ext>
            </a:extLst>
          </p:cNvPr>
          <p:cNvSpPr txBox="1"/>
          <p:nvPr userDrawn="1"/>
        </p:nvSpPr>
        <p:spPr>
          <a:xfrm>
            <a:off x="660400" y="778258"/>
            <a:ext cx="1794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Madrid</a:t>
            </a:r>
          </a:p>
          <a:p>
            <a:r>
              <a:rPr lang="es-ES" sz="1200" dirty="0">
                <a:solidFill>
                  <a:schemeClr val="bg1"/>
                </a:solidFill>
              </a:rPr>
              <a:t>Barcelona</a:t>
            </a:r>
          </a:p>
          <a:p>
            <a:r>
              <a:rPr lang="es-ES" sz="1200" dirty="0">
                <a:solidFill>
                  <a:schemeClr val="bg1"/>
                </a:solidFill>
              </a:rPr>
              <a:t>Valencia CERT</a:t>
            </a:r>
          </a:p>
          <a:p>
            <a:r>
              <a:rPr lang="es-ES" sz="1200" dirty="0">
                <a:solidFill>
                  <a:schemeClr val="bg1"/>
                </a:solidFill>
              </a:rPr>
              <a:t>Valencia HQ</a:t>
            </a:r>
          </a:p>
          <a:p>
            <a:r>
              <a:rPr lang="es-ES" sz="1200" dirty="0">
                <a:solidFill>
                  <a:schemeClr val="bg1"/>
                </a:solidFill>
              </a:rPr>
              <a:t>Sevilla</a:t>
            </a:r>
          </a:p>
          <a:p>
            <a:r>
              <a:rPr lang="es-ES" sz="1200" dirty="0">
                <a:solidFill>
                  <a:schemeClr val="bg1"/>
                </a:solidFill>
              </a:rPr>
              <a:t>San Sebastián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C71FC3-F1E3-FB41-5F04-11976738BCF5}"/>
              </a:ext>
            </a:extLst>
          </p:cNvPr>
          <p:cNvSpPr txBox="1"/>
          <p:nvPr userDrawn="1"/>
        </p:nvSpPr>
        <p:spPr>
          <a:xfrm>
            <a:off x="9990667" y="778258"/>
            <a:ext cx="1922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Bogotá</a:t>
            </a:r>
          </a:p>
          <a:p>
            <a:r>
              <a:rPr lang="es-ES" sz="1200" dirty="0">
                <a:solidFill>
                  <a:schemeClr val="bg1"/>
                </a:solidFill>
              </a:rPr>
              <a:t>Chile</a:t>
            </a:r>
          </a:p>
          <a:p>
            <a:r>
              <a:rPr lang="es-ES" sz="1200" dirty="0">
                <a:solidFill>
                  <a:schemeClr val="bg1"/>
                </a:solidFill>
              </a:rPr>
              <a:t>Lisboa</a:t>
            </a:r>
          </a:p>
          <a:p>
            <a:r>
              <a:rPr lang="es-ES" sz="1200" dirty="0">
                <a:solidFill>
                  <a:schemeClr val="bg1"/>
                </a:solidFill>
              </a:rPr>
              <a:t>Rotterdam</a:t>
            </a:r>
            <a:endParaRPr lang="es-ES" sz="1200" dirty="0"/>
          </a:p>
        </p:txBody>
      </p:sp>
      <p:pic>
        <p:nvPicPr>
          <p:cNvPr id="18" name="Imagen 1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D8C020C1-B753-A5F9-D3CD-071B16067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6"/>
          <a:stretch/>
        </p:blipFill>
        <p:spPr>
          <a:xfrm>
            <a:off x="5203292" y="5938576"/>
            <a:ext cx="1785416" cy="65888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1FF33808-56D7-C963-B5C9-6A74CBE7B610}"/>
              </a:ext>
            </a:extLst>
          </p:cNvPr>
          <p:cNvGrpSpPr/>
          <p:nvPr userDrawn="1"/>
        </p:nvGrpSpPr>
        <p:grpSpPr>
          <a:xfrm>
            <a:off x="3311171" y="3395316"/>
            <a:ext cx="2731127" cy="2726647"/>
            <a:chOff x="3311171" y="3395316"/>
            <a:chExt cx="2731127" cy="2726647"/>
          </a:xfrm>
        </p:grpSpPr>
        <p:pic>
          <p:nvPicPr>
            <p:cNvPr id="8" name="Imagen 7" descr="Icono&#10;&#10;Descripción generada automáticamente">
              <a:extLst>
                <a:ext uri="{FF2B5EF4-FFF2-40B4-BE49-F238E27FC236}">
                  <a16:creationId xmlns:a16="http://schemas.microsoft.com/office/drawing/2014/main" id="{51A39BA5-DB2C-34C4-470B-67804FA453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flipH="1">
              <a:off x="3311171" y="5088071"/>
              <a:ext cx="184503" cy="254000"/>
            </a:xfrm>
            <a:prstGeom prst="rect">
              <a:avLst/>
            </a:prstGeom>
          </p:spPr>
        </p:pic>
        <p:pic>
          <p:nvPicPr>
            <p:cNvPr id="9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41C730AD-A407-F13A-012C-60094DDEB9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flipH="1">
              <a:off x="3946171" y="5867963"/>
              <a:ext cx="184503" cy="254000"/>
            </a:xfrm>
            <a:prstGeom prst="rect">
              <a:avLst/>
            </a:prstGeom>
          </p:spPr>
        </p:pic>
        <p:pic>
          <p:nvPicPr>
            <p:cNvPr id="11" name="Imagen 10" descr="Icono&#10;&#10;Descripción generada automáticamente">
              <a:extLst>
                <a:ext uri="{FF2B5EF4-FFF2-40B4-BE49-F238E27FC236}">
                  <a16:creationId xmlns:a16="http://schemas.microsoft.com/office/drawing/2014/main" id="{EA5F9AB8-DA74-3BF5-9B34-FCFCD0817F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flipH="1">
              <a:off x="5368621" y="3637719"/>
              <a:ext cx="184503" cy="254000"/>
            </a:xfrm>
            <a:prstGeom prst="rect">
              <a:avLst/>
            </a:prstGeom>
          </p:spPr>
        </p:pic>
        <p:pic>
          <p:nvPicPr>
            <p:cNvPr id="12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47F9F16F-3A6B-10A0-DB57-DDFC0474C2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flipH="1">
              <a:off x="5178121" y="3685104"/>
              <a:ext cx="184503" cy="254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">
              <a:extLst>
                <a:ext uri="{FF2B5EF4-FFF2-40B4-BE49-F238E27FC236}">
                  <a16:creationId xmlns:a16="http://schemas.microsoft.com/office/drawing/2014/main" id="{F0335800-5A88-EB77-4442-D04E6A553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flipH="1">
              <a:off x="5576054" y="3454217"/>
              <a:ext cx="184503" cy="254000"/>
            </a:xfrm>
            <a:prstGeom prst="rect">
              <a:avLst/>
            </a:prstGeom>
          </p:spPr>
        </p:pic>
        <p:pic>
          <p:nvPicPr>
            <p:cNvPr id="14" name="Imagen 13" descr="Icono&#10;&#10;Descripción generada automáticamente">
              <a:extLst>
                <a:ext uri="{FF2B5EF4-FFF2-40B4-BE49-F238E27FC236}">
                  <a16:creationId xmlns:a16="http://schemas.microsoft.com/office/drawing/2014/main" id="{EDBA84E7-E248-FC91-3F2F-13C36BD42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flipH="1">
              <a:off x="5857795" y="3395316"/>
              <a:ext cx="184503" cy="254000"/>
            </a:xfrm>
            <a:prstGeom prst="rect">
              <a:avLst/>
            </a:prstGeom>
          </p:spPr>
        </p:pic>
      </p:grpSp>
    </p:spTree>
    <p:custDataLst>
      <p:tags r:id="rId3"/>
    </p:custDataLst>
    <p:extLst>
      <p:ext uri="{BB962C8B-B14F-4D97-AF65-F5344CB8AC3E}">
        <p14:creationId xmlns:p14="http://schemas.microsoft.com/office/powerpoint/2010/main" val="46996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7"/>
    </p:custDataLst>
    <p:extLst>
      <p:ext uri="{BB962C8B-B14F-4D97-AF65-F5344CB8AC3E}">
        <p14:creationId xmlns:p14="http://schemas.microsoft.com/office/powerpoint/2010/main" val="197298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lang="es-ES" sz="1867" b="1" kern="1200" smtClean="0">
          <a:solidFill>
            <a:srgbClr val="0069A7"/>
          </a:solidFill>
          <a:latin typeface="+mn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67" b="0" kern="1200">
          <a:solidFill>
            <a:srgbClr val="4DA3C9"/>
          </a:solidFill>
          <a:latin typeface="+mj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rgbClr val="0069A7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rgbClr val="565458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67" kern="1200">
          <a:solidFill>
            <a:srgbClr val="565458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rgbClr val="565458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pos="363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914">
          <p15:clr>
            <a:srgbClr val="F26B43"/>
          </p15:clr>
        </p15:guide>
        <p15:guide id="5" orient="horz" pos="376">
          <p15:clr>
            <a:srgbClr val="F26B43"/>
          </p15:clr>
        </p15:guide>
        <p15:guide id="8" orient="horz" pos="4050">
          <p15:clr>
            <a:srgbClr val="F26B43"/>
          </p15:clr>
        </p15:guide>
        <p15:guide id="10" orient="horz" pos="723">
          <p15:clr>
            <a:srgbClr val="F26B43"/>
          </p15:clr>
        </p15:guide>
        <p15:guide id="11" orient="horz" pos="57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11130967-2117-6007-F21B-D3A27A1B02C9}"/>
              </a:ext>
            </a:extLst>
          </p:cNvPr>
          <p:cNvSpPr/>
          <p:nvPr userDrawn="1"/>
        </p:nvSpPr>
        <p:spPr>
          <a:xfrm rot="5400000" flipV="1">
            <a:off x="11200264" y="5668371"/>
            <a:ext cx="873457" cy="1110019"/>
          </a:xfrm>
          <a:prstGeom prst="triangle">
            <a:avLst>
              <a:gd name="adj" fmla="val 100000"/>
            </a:avLst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1BF77CD4-1976-1E82-09CB-EE2066557504}"/>
              </a:ext>
            </a:extLst>
          </p:cNvPr>
          <p:cNvSpPr/>
          <p:nvPr userDrawn="1"/>
        </p:nvSpPr>
        <p:spPr>
          <a:xfrm rot="5400000" flipV="1">
            <a:off x="11069475" y="5735473"/>
            <a:ext cx="1071348" cy="117370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tx2"/>
              </a:gs>
              <a:gs pos="8300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A0C3F17-AF1B-6B9A-970E-98724771C0FF}"/>
              </a:ext>
            </a:extLst>
          </p:cNvPr>
          <p:cNvSpPr/>
          <p:nvPr userDrawn="1"/>
        </p:nvSpPr>
        <p:spPr>
          <a:xfrm rot="16200000">
            <a:off x="47390" y="468668"/>
            <a:ext cx="1066803" cy="129467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28479C36-3F0A-EF3D-6C72-FD71D1CA2643}"/>
              </a:ext>
            </a:extLst>
          </p:cNvPr>
          <p:cNvPicPr/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211" y="312369"/>
            <a:ext cx="1560809" cy="856319"/>
          </a:xfrm>
          <a:prstGeom prst="rect">
            <a:avLst/>
          </a:prstGeom>
        </p:spPr>
      </p:pic>
    </p:spTree>
    <p:custDataLst>
      <p:tags r:id="rId19"/>
    </p:custDataLst>
    <p:extLst>
      <p:ext uri="{BB962C8B-B14F-4D97-AF65-F5344CB8AC3E}">
        <p14:creationId xmlns:p14="http://schemas.microsoft.com/office/powerpoint/2010/main" val="306041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</p:sldLayoutIdLst>
  <p:hf sldNum="0"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lang="es-ES" sz="1867" b="1" kern="1200" smtClean="0">
          <a:solidFill>
            <a:srgbClr val="0069A7"/>
          </a:solidFill>
          <a:latin typeface="+mn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67" b="0" kern="1200">
          <a:solidFill>
            <a:srgbClr val="4DA3C9"/>
          </a:solidFill>
          <a:latin typeface="+mj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rgbClr val="0069A7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rgbClr val="565458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67" kern="1200">
          <a:solidFill>
            <a:srgbClr val="565458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rgbClr val="565458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pos="363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914">
          <p15:clr>
            <a:srgbClr val="F26B43"/>
          </p15:clr>
        </p15:guide>
        <p15:guide id="5" orient="horz" pos="376">
          <p15:clr>
            <a:srgbClr val="F26B43"/>
          </p15:clr>
        </p15:guide>
        <p15:guide id="8" orient="horz" pos="4050">
          <p15:clr>
            <a:srgbClr val="F26B43"/>
          </p15:clr>
        </p15:guide>
        <p15:guide id="10" orient="horz" pos="723">
          <p15:clr>
            <a:srgbClr val="F26B43"/>
          </p15:clr>
        </p15:guide>
        <p15:guide id="11" orient="horz" pos="5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8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edificio, ventana, tabla, cuarto&#10;&#10;Descripción generada automáticamente">
            <a:extLst>
              <a:ext uri="{FF2B5EF4-FFF2-40B4-BE49-F238E27FC236}">
                <a16:creationId xmlns:a16="http://schemas.microsoft.com/office/drawing/2014/main" id="{F4CEB24E-5058-A8C9-3485-3E2F52E0C7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0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12192000" cy="6858000"/>
          </a:xfr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8ED3555-49DB-D5AE-0BAB-4D2863099B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81801" y="0"/>
            <a:ext cx="4344911" cy="5581650"/>
          </a:xfrm>
          <a:prstGeom prst="rect">
            <a:avLst/>
          </a:prstGeom>
          <a:solidFill>
            <a:schemeClr val="accent3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4" name="Título 23">
            <a:extLst>
              <a:ext uri="{FF2B5EF4-FFF2-40B4-BE49-F238E27FC236}">
                <a16:creationId xmlns:a16="http://schemas.microsoft.com/office/drawing/2014/main" id="{474AFE7E-42E1-677C-024A-B8077FDA0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881" y="1444648"/>
            <a:ext cx="3429419" cy="595384"/>
          </a:xfrm>
        </p:spPr>
        <p:txBody>
          <a:bodyPr/>
          <a:lstStyle/>
          <a:p>
            <a:pPr algn="ctr"/>
            <a:r>
              <a:rPr lang="es-ES" sz="3000" dirty="0">
                <a:solidFill>
                  <a:schemeClr val="tx1"/>
                </a:solidFill>
              </a:rPr>
              <a:t>Los fallos de ciberseguridad de las empresas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722E533-51F7-7B0E-EC2B-E36AC115E8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81801" y="5905501"/>
            <a:ext cx="4344911" cy="955675"/>
          </a:xfrm>
          <a:prstGeom prst="rect">
            <a:avLst/>
          </a:prstGeom>
          <a:solidFill>
            <a:schemeClr val="accent3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7A3B15D-36B9-788C-82E5-3DAAEFCFB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52881" y="1120797"/>
            <a:ext cx="1066803" cy="129467"/>
          </a:xfrm>
          <a:prstGeom prst="rect">
            <a:avLst/>
          </a:prstGeom>
          <a:solidFill>
            <a:srgbClr val="FF9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2" name="Imagen 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7D8447C-593E-D0AC-A165-981F8FBD329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1374" r="15284" b="26961"/>
          <a:stretch/>
        </p:blipFill>
        <p:spPr>
          <a:xfrm>
            <a:off x="7752214" y="3889756"/>
            <a:ext cx="2504549" cy="13740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14154D-DE4C-B1CA-5BD8-2D7B38E6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40" y="5379372"/>
            <a:ext cx="3810000" cy="895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6C94AA-11A9-D2CA-9A32-4547F39CE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77" y="5359515"/>
            <a:ext cx="4306847" cy="91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574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9AE4F-D008-63A7-FC28-3AB679976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3CBF-BED2-6E68-4D15-A04BDDE1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59CB0C9-A7CE-1EB0-EB11-E236DE04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latin typeface="Aptos" panose="020B0004020202020204" pitchFamily="34" charset="0"/>
              </a:rPr>
              <a:t>Pensar que los ciberdelincuentes tienen corazón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5A447F-CAF2-B15E-D146-4F11A17AA1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10" b="2796"/>
          <a:stretch/>
        </p:blipFill>
        <p:spPr>
          <a:xfrm>
            <a:off x="3598408" y="1384949"/>
            <a:ext cx="5336041" cy="540426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2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FC5FB-5F95-4F13-E891-521F3C9DC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&#10;&#10;Descripción generada automáticamente">
            <a:extLst>
              <a:ext uri="{FF2B5EF4-FFF2-40B4-BE49-F238E27FC236}">
                <a16:creationId xmlns:a16="http://schemas.microsoft.com/office/drawing/2014/main" id="{C5B00E35-C67C-419B-3333-F967A2E05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8934" y="-76200"/>
            <a:ext cx="14020800" cy="7010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7D59322-D579-1947-2A5D-F9A582DF3AC5}"/>
              </a:ext>
            </a:extLst>
          </p:cNvPr>
          <p:cNvSpPr txBox="1"/>
          <p:nvPr/>
        </p:nvSpPr>
        <p:spPr>
          <a:xfrm>
            <a:off x="-152400" y="5250044"/>
            <a:ext cx="1249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</a:rPr>
              <a:t>CONSEJO 1</a:t>
            </a:r>
          </a:p>
          <a:p>
            <a:pPr algn="ctr"/>
            <a:r>
              <a:rPr lang="es-ES" sz="4000" dirty="0">
                <a:solidFill>
                  <a:schemeClr val="bg1"/>
                </a:solidFill>
              </a:rPr>
              <a:t>Tu equipo debe ser parte activa de la defensa</a:t>
            </a:r>
          </a:p>
        </p:txBody>
      </p:sp>
    </p:spTree>
    <p:extLst>
      <p:ext uri="{BB962C8B-B14F-4D97-AF65-F5344CB8AC3E}">
        <p14:creationId xmlns:p14="http://schemas.microsoft.com/office/powerpoint/2010/main" val="201023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F1A6-64A1-80DC-BC1C-418D8A43E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0C04737-EBBD-7497-474C-CEB536E3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A6E2EF6-4FF8-484D-6F30-7E0DAF51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" name="Imagen 10" descr="Imagen que contiene persona, hombre, ropa, raqueta&#10;&#10;Descripción generada automáticamente">
            <a:extLst>
              <a:ext uri="{FF2B5EF4-FFF2-40B4-BE49-F238E27FC236}">
                <a16:creationId xmlns:a16="http://schemas.microsoft.com/office/drawing/2014/main" id="{595AA21E-17AD-3C85-D85E-EB087849C8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0025" y="0"/>
            <a:ext cx="16202025" cy="6858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E178182-E4E4-5F23-4883-4CCA522B38AE}"/>
              </a:ext>
            </a:extLst>
          </p:cNvPr>
          <p:cNvSpPr txBox="1"/>
          <p:nvPr/>
        </p:nvSpPr>
        <p:spPr>
          <a:xfrm>
            <a:off x="548469" y="1828800"/>
            <a:ext cx="55475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dirty="0">
                <a:solidFill>
                  <a:schemeClr val="bg1"/>
                </a:solidFill>
              </a:rPr>
              <a:t>Un equipo concienciado y formado marca la diferencia</a:t>
            </a:r>
          </a:p>
        </p:txBody>
      </p:sp>
    </p:spTree>
    <p:extLst>
      <p:ext uri="{BB962C8B-B14F-4D97-AF65-F5344CB8AC3E}">
        <p14:creationId xmlns:p14="http://schemas.microsoft.com/office/powerpoint/2010/main" val="4029515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65AB-C243-B556-CFC1-F49862A6E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&#10;&#10;Descripción generada automáticamente">
            <a:extLst>
              <a:ext uri="{FF2B5EF4-FFF2-40B4-BE49-F238E27FC236}">
                <a16:creationId xmlns:a16="http://schemas.microsoft.com/office/drawing/2014/main" id="{648CC4A5-B7F1-7ED3-9E4A-25143C774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6200"/>
            <a:ext cx="14020800" cy="7010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2D85124-29DE-5109-BBD3-EABC378DEFA7}"/>
              </a:ext>
            </a:extLst>
          </p:cNvPr>
          <p:cNvSpPr txBox="1"/>
          <p:nvPr/>
        </p:nvSpPr>
        <p:spPr>
          <a:xfrm>
            <a:off x="-552450" y="4820189"/>
            <a:ext cx="13296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500" b="1" u="sng">
                <a:solidFill>
                  <a:srgbClr val="FF6600"/>
                </a:solidFill>
              </a:defRPr>
            </a:lvl1pPr>
          </a:lstStyle>
          <a:p>
            <a:r>
              <a:rPr lang="es-ES" sz="4000" dirty="0">
                <a:solidFill>
                  <a:schemeClr val="bg1"/>
                </a:solidFill>
              </a:rPr>
              <a:t>CONSEJO 2</a:t>
            </a:r>
          </a:p>
          <a:p>
            <a:r>
              <a:rPr lang="es-ES" sz="4000" b="0" u="none" dirty="0">
                <a:solidFill>
                  <a:schemeClr val="bg1"/>
                </a:solidFill>
              </a:rPr>
              <a:t>Saber reaccionar a los ataques de Ingeniería Social más habituales</a:t>
            </a:r>
          </a:p>
        </p:txBody>
      </p:sp>
    </p:spTree>
    <p:extLst>
      <p:ext uri="{BB962C8B-B14F-4D97-AF65-F5344CB8AC3E}">
        <p14:creationId xmlns:p14="http://schemas.microsoft.com/office/powerpoint/2010/main" val="4292325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DF097-327F-02B1-E0B4-4D315CE89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98D9599-6DA9-199D-F57B-C02C8A0B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16EC342-61ED-6825-D55E-F0B4BDCC9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s-ES" sz="3000" dirty="0">
                <a:latin typeface="Aptos" panose="020B0004020202020204" pitchFamily="34" charset="0"/>
              </a:rPr>
              <a:t>PHISHING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6D111D8-D513-6C03-41C5-0BE68DF87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48"/>
          <a:stretch/>
        </p:blipFill>
        <p:spPr>
          <a:xfrm>
            <a:off x="1474413" y="1452460"/>
            <a:ext cx="9415834" cy="51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7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A0D0E-1B73-B0E9-33FD-88C5223C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Mano sosteniendo un control de videojuego en las manos&#10;&#10;Descripción generada automáticamente">
            <a:extLst>
              <a:ext uri="{FF2B5EF4-FFF2-40B4-BE49-F238E27FC236}">
                <a16:creationId xmlns:a16="http://schemas.microsoft.com/office/drawing/2014/main" id="{987F8DC0-4C38-BA3E-6FE9-B4B38CA99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/>
          <a:stretch/>
        </p:blipFill>
        <p:spPr>
          <a:xfrm>
            <a:off x="0" y="1205948"/>
            <a:ext cx="12192000" cy="6877082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6CF617B-070F-109B-B38B-80EC1680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9B37A28-8DAF-42E6-8FCB-D0427947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s-ES" sz="3000" dirty="0">
                <a:latin typeface="Aptos" panose="020B0004020202020204" pitchFamily="34" charset="0"/>
              </a:rPr>
              <a:t>VISHING</a:t>
            </a:r>
          </a:p>
        </p:txBody>
      </p:sp>
      <p:pic>
        <p:nvPicPr>
          <p:cNvPr id="4" name="VISHING SABADELL 2024">
            <a:hlinkClick r:id="" action="ppaction://media"/>
            <a:extLst>
              <a:ext uri="{FF2B5EF4-FFF2-40B4-BE49-F238E27FC236}">
                <a16:creationId xmlns:a16="http://schemas.microsoft.com/office/drawing/2014/main" id="{78518ED3-7B62-A4B9-A017-089ABDB12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965019">
            <a:off x="7188449" y="4434180"/>
            <a:ext cx="754934" cy="7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0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BF130-60C0-4076-5DD6-344048402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89FF6AF-D00C-3594-BF09-D144AD4E2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788" y="1780609"/>
            <a:ext cx="7908812" cy="442967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4523727-A0CA-17E7-DA9B-E333E800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16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ED8F89-7D19-B2E9-4C37-44B291463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latin typeface="Aptos" panose="020B0004020202020204" pitchFamily="34" charset="0"/>
              </a:rPr>
              <a:t>SMISHING</a:t>
            </a:r>
          </a:p>
        </p:txBody>
      </p:sp>
    </p:spTree>
    <p:extLst>
      <p:ext uri="{BB962C8B-B14F-4D97-AF65-F5344CB8AC3E}">
        <p14:creationId xmlns:p14="http://schemas.microsoft.com/office/powerpoint/2010/main" val="2046493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6991D8-4539-588C-4156-668D60AA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29763D5-3585-CEE2-B1B9-E6C289B6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70" name="Google Shape;270;p42"/>
          <p:cNvSpPr txBox="1">
            <a:spLocks noGrp="1"/>
          </p:cNvSpPr>
          <p:nvPr>
            <p:ph type="body" sz="quarter" idx="16"/>
          </p:nvPr>
        </p:nvSpPr>
        <p:spPr>
          <a:xfrm>
            <a:off x="5771535" y="1505756"/>
            <a:ext cx="5858490" cy="7078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28611" indent="-228611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b="0" kern="1200">
                <a:solidFill>
                  <a:srgbClr val="4DA3C9"/>
                </a:solidFill>
                <a:latin typeface="+mj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1" kern="1200">
                <a:solidFill>
                  <a:srgbClr val="0069A7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565458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67" kern="1200">
                <a:solidFill>
                  <a:srgbClr val="565458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rgbClr val="565458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s-ES" sz="2000" b="1" dirty="0">
                <a:solidFill>
                  <a:srgbClr val="404040"/>
                </a:solidFill>
                <a:latin typeface="+mn-lt"/>
                <a:ea typeface="Roboto"/>
                <a:cs typeface="Roboto"/>
                <a:sym typeface="Roboto"/>
              </a:rPr>
              <a:t>DESCONFIANZA POR DEFECTO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2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Prestar atención siempre al </a:t>
            </a:r>
            <a:r>
              <a:rPr lang="es-ES" sz="200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remitente, dominio, idioma, enlaces, contenido, adjuntos…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2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Situaciones anómalas, urgencias, confidencialidad…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2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Siempre que sea posible, verificar por otra vía.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2000" dirty="0" err="1">
                <a:solidFill>
                  <a:srgbClr val="404040"/>
                </a:solidFill>
                <a:ea typeface="Roboto"/>
                <a:cs typeface="Roboto"/>
                <a:sym typeface="Roboto"/>
              </a:rPr>
              <a:t>Smishing</a:t>
            </a:r>
            <a:r>
              <a:rPr lang="es-ES" sz="2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: cuidado con los mensajes en el que el remitente parezca legítimo (hilo de SMS)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  <a:buFont typeface="Wingdings" panose="05000000000000000000" pitchFamily="2" charset="2"/>
              <a:buChar char="§"/>
            </a:pPr>
            <a:endParaRPr lang="es-ES" sz="2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  <a:buFont typeface="Wingdings" panose="05000000000000000000" pitchFamily="2" charset="2"/>
              <a:buChar char="§"/>
            </a:pPr>
            <a:endParaRPr lang="es-ES" sz="2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pPr marL="457223" lvl="1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  <a:buNone/>
            </a:pPr>
            <a:endParaRPr lang="es-ES" sz="2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pPr marL="457223" lvl="1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  <a:buNone/>
            </a:pPr>
            <a:endParaRPr lang="es-ES" sz="2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es-ES" sz="2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pPr marL="457223" lvl="1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s-ES" sz="2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endParaRPr lang="es-ES" sz="2000" b="1" dirty="0">
              <a:solidFill>
                <a:srgbClr val="404040"/>
              </a:solidFill>
              <a:latin typeface="+mn-lt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s-ES" sz="2000" b="1" dirty="0">
              <a:solidFill>
                <a:srgbClr val="404040"/>
              </a:solidFill>
              <a:latin typeface="+mn-lt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s-ES" sz="2000" b="1" dirty="0">
              <a:solidFill>
                <a:srgbClr val="404040"/>
              </a:solidFill>
              <a:latin typeface="+mn-lt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s-ES" sz="2000" b="1" dirty="0">
              <a:solidFill>
                <a:srgbClr val="404040"/>
              </a:solidFill>
              <a:latin typeface="+mn-lt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s-ES" sz="2000" b="1" dirty="0">
              <a:solidFill>
                <a:srgbClr val="404040"/>
              </a:solidFill>
              <a:latin typeface="+mn-lt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s-ES" sz="2000" b="1" dirty="0">
              <a:solidFill>
                <a:srgbClr val="40404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8B74B6E-CBA0-8861-42A3-B390AED41F34}"/>
              </a:ext>
            </a:extLst>
          </p:cNvPr>
          <p:cNvSpPr txBox="1">
            <a:spLocks/>
          </p:cNvSpPr>
          <p:nvPr/>
        </p:nvSpPr>
        <p:spPr>
          <a:xfrm>
            <a:off x="5695515" y="4134187"/>
            <a:ext cx="5858490" cy="4619625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73" indent="-285750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1" kern="1200">
                <a:solidFill>
                  <a:srgbClr val="0069A7"/>
                </a:solidFill>
                <a:latin typeface="+mn-lt"/>
                <a:ea typeface="+mn-ea"/>
                <a:cs typeface="+mn-cs"/>
              </a:defRPr>
            </a:lvl2pPr>
            <a:lvl3pPr marL="1257346" indent="-342900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543119" indent="-171450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067" kern="1200">
                <a:solidFill>
                  <a:srgbClr val="565458"/>
                </a:solidFill>
                <a:latin typeface="+mn-lt"/>
                <a:ea typeface="+mn-ea"/>
                <a:cs typeface="+mn-cs"/>
              </a:defRPr>
            </a:lvl4pPr>
            <a:lvl5pPr marL="2000342" indent="-171450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800" kern="1200">
                <a:solidFill>
                  <a:srgbClr val="565458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s-ES" sz="2000" b="1" dirty="0">
              <a:solidFill>
                <a:srgbClr val="404040"/>
              </a:solidFill>
              <a:latin typeface="+mn-lt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ES" sz="2000" b="1" dirty="0">
                <a:solidFill>
                  <a:srgbClr val="404040"/>
                </a:solidFill>
                <a:latin typeface="+mn-lt"/>
                <a:ea typeface="Roboto"/>
                <a:cs typeface="Roboto"/>
                <a:sym typeface="Roboto"/>
              </a:rPr>
              <a:t>CONTROLAR LA ACCIÓN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</a:pPr>
            <a:r>
              <a:rPr lang="es-ES" sz="2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¿Hemos iniciado la acción nosotros?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</a:pPr>
            <a:r>
              <a:rPr lang="es-ES" sz="2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¿Podemos parar la acción e iniciarla por canales oficiales?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</a:pPr>
            <a:r>
              <a:rPr lang="es-ES" sz="2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¿Qué pasará cuando me lo hagan a mí?</a:t>
            </a:r>
          </a:p>
          <a:p>
            <a:pPr marL="457223" lvl="1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None/>
            </a:pPr>
            <a:endParaRPr lang="es-ES" sz="2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pPr marL="342900" lvl="1" indent="-3429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s-ES" sz="2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998950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28465-F46F-2190-9EF4-67D264055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&#10;&#10;Descripción generada automáticamente">
            <a:extLst>
              <a:ext uri="{FF2B5EF4-FFF2-40B4-BE49-F238E27FC236}">
                <a16:creationId xmlns:a16="http://schemas.microsoft.com/office/drawing/2014/main" id="{03FFC797-C5FD-ADD8-6CC1-17681DDD8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6200"/>
            <a:ext cx="14020800" cy="7010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EEB9C3D-C393-A16B-1B22-A084D0F1DE5F}"/>
              </a:ext>
            </a:extLst>
          </p:cNvPr>
          <p:cNvSpPr txBox="1"/>
          <p:nvPr/>
        </p:nvSpPr>
        <p:spPr>
          <a:xfrm>
            <a:off x="1533252" y="5238206"/>
            <a:ext cx="952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500" b="1" u="sng">
                <a:solidFill>
                  <a:srgbClr val="FF6600"/>
                </a:solidFill>
              </a:defRPr>
            </a:lvl1pPr>
          </a:lstStyle>
          <a:p>
            <a:r>
              <a:rPr lang="es-ES" sz="4000" dirty="0">
                <a:solidFill>
                  <a:schemeClr val="bg1"/>
                </a:solidFill>
              </a:rPr>
              <a:t>CONSEJO 3</a:t>
            </a:r>
          </a:p>
          <a:p>
            <a:r>
              <a:rPr lang="es-ES" sz="4000" b="0" u="none" dirty="0">
                <a:solidFill>
                  <a:schemeClr val="bg1"/>
                </a:solidFill>
              </a:rPr>
              <a:t>Controlar la desinformación</a:t>
            </a:r>
          </a:p>
        </p:txBody>
      </p:sp>
    </p:spTree>
    <p:extLst>
      <p:ext uri="{BB962C8B-B14F-4D97-AF65-F5344CB8AC3E}">
        <p14:creationId xmlns:p14="http://schemas.microsoft.com/office/powerpoint/2010/main" val="2444577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4CCBF-2C80-40C9-3F2D-00D011227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59E666E-4763-399F-3D18-62B84C3B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19</a:t>
            </a:fld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9B8FA87-E05E-BEF4-3C82-EE37B600E2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9284" y="1518819"/>
            <a:ext cx="5858490" cy="4619625"/>
          </a:xfrm>
        </p:spPr>
        <p:txBody>
          <a:bodyPr/>
          <a:lstStyle/>
          <a:p>
            <a:pPr marL="342900" lvl="1" indent="-3429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s-ES" sz="3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s-ES" sz="3000" b="1" dirty="0">
                <a:solidFill>
                  <a:srgbClr val="404040"/>
                </a:solidFill>
                <a:latin typeface="+mn-lt"/>
                <a:ea typeface="Roboto"/>
                <a:cs typeface="Roboto"/>
                <a:sym typeface="Roboto"/>
              </a:rPr>
              <a:t>CONTROLAR LA DESINFORMACIÓN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</a:pPr>
            <a:r>
              <a:rPr lang="es-ES" sz="3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Buscar en fuentes oficiales.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</a:pPr>
            <a:r>
              <a:rPr lang="es-ES" sz="3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Webs de verificación: Maldita, EFE Verifica, </a:t>
            </a:r>
            <a:r>
              <a:rPr lang="es-ES" sz="3000" b="0" dirty="0" err="1">
                <a:solidFill>
                  <a:srgbClr val="404040"/>
                </a:solidFill>
                <a:ea typeface="Roboto"/>
                <a:cs typeface="Roboto"/>
                <a:sym typeface="Roboto"/>
              </a:rPr>
              <a:t>Newtral</a:t>
            </a:r>
            <a:r>
              <a:rPr lang="es-ES" sz="3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.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50000"/>
            </a:pPr>
            <a:r>
              <a:rPr lang="es-ES" sz="3000" b="0" dirty="0">
                <a:solidFill>
                  <a:srgbClr val="404040"/>
                </a:solidFill>
                <a:ea typeface="Roboto"/>
                <a:cs typeface="Roboto"/>
                <a:sym typeface="Roboto"/>
              </a:rPr>
              <a:t>Búsqueda inversa de imágenes en Google.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s-ES" sz="3000" b="1" dirty="0">
              <a:solidFill>
                <a:srgbClr val="40404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342900" lvl="1" indent="-3429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s-ES" sz="3000" b="0" dirty="0">
              <a:solidFill>
                <a:srgbClr val="404040"/>
              </a:solidFill>
              <a:ea typeface="Roboto"/>
              <a:cs typeface="Roboto"/>
              <a:sym typeface="Roboto"/>
            </a:endParaRPr>
          </a:p>
          <a:p>
            <a:endParaRPr lang="es-ES" sz="30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4E06429-A98E-5F4F-3F6B-4B563CE1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7800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B21F4-64ED-F622-F2A4-41010282F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 en el cielo&#10;&#10;Descripción generada automáticamente con confianza media">
            <a:extLst>
              <a:ext uri="{FF2B5EF4-FFF2-40B4-BE49-F238E27FC236}">
                <a16:creationId xmlns:a16="http://schemas.microsoft.com/office/drawing/2014/main" id="{CCFAE704-655B-373D-420F-878FAAD1C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914" y="-381001"/>
            <a:ext cx="12839914" cy="85280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349EC9-DC16-031D-CA86-42BA710CA859}"/>
              </a:ext>
            </a:extLst>
          </p:cNvPr>
          <p:cNvSpPr txBox="1"/>
          <p:nvPr/>
        </p:nvSpPr>
        <p:spPr>
          <a:xfrm>
            <a:off x="6707461" y="964303"/>
            <a:ext cx="50365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b="1" u="sng" dirty="0">
                <a:solidFill>
                  <a:schemeClr val="bg1"/>
                </a:solidFill>
              </a:rPr>
              <a:t>FALLO 1</a:t>
            </a:r>
          </a:p>
          <a:p>
            <a:pPr algn="ctr"/>
            <a:r>
              <a:rPr lang="es-ES" sz="5000" dirty="0">
                <a:solidFill>
                  <a:schemeClr val="bg1"/>
                </a:solidFill>
              </a:rPr>
              <a:t>Ignorar el contexto</a:t>
            </a:r>
          </a:p>
          <a:p>
            <a:pPr algn="ctr"/>
            <a:endParaRPr lang="es-E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05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BC76-B921-AA59-920F-2E29AA30D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&#10;&#10;Descripción generada automáticamente">
            <a:extLst>
              <a:ext uri="{FF2B5EF4-FFF2-40B4-BE49-F238E27FC236}">
                <a16:creationId xmlns:a16="http://schemas.microsoft.com/office/drawing/2014/main" id="{D0A112EC-A88D-FD98-9158-30561FF72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6200"/>
            <a:ext cx="14020800" cy="7010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5A20B9F-1AAA-4612-FDE3-D33D3E18C394}"/>
              </a:ext>
            </a:extLst>
          </p:cNvPr>
          <p:cNvSpPr txBox="1"/>
          <p:nvPr/>
        </p:nvSpPr>
        <p:spPr>
          <a:xfrm>
            <a:off x="381000" y="4688175"/>
            <a:ext cx="1143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500" b="1" u="sng">
                <a:solidFill>
                  <a:srgbClr val="FF6600"/>
                </a:solidFill>
              </a:defRPr>
            </a:lvl1pPr>
          </a:lstStyle>
          <a:p>
            <a:r>
              <a:rPr lang="es-ES" sz="4000" dirty="0">
                <a:solidFill>
                  <a:schemeClr val="bg1"/>
                </a:solidFill>
              </a:rPr>
              <a:t>CONSEJO 4</a:t>
            </a:r>
          </a:p>
          <a:p>
            <a:r>
              <a:rPr lang="es-ES" sz="4000" b="0" u="none" dirty="0">
                <a:solidFill>
                  <a:schemeClr val="bg1"/>
                </a:solidFill>
              </a:rPr>
              <a:t>Ocuparnos más que preocuparnos</a:t>
            </a:r>
          </a:p>
          <a:p>
            <a:r>
              <a:rPr lang="es-ES" sz="4000" u="none" dirty="0">
                <a:solidFill>
                  <a:schemeClr val="bg1"/>
                </a:solidFill>
              </a:rPr>
              <a:t>¡Pasemos a la ACCIÓN!</a:t>
            </a:r>
          </a:p>
        </p:txBody>
      </p:sp>
    </p:spTree>
    <p:extLst>
      <p:ext uri="{BB962C8B-B14F-4D97-AF65-F5344CB8AC3E}">
        <p14:creationId xmlns:p14="http://schemas.microsoft.com/office/powerpoint/2010/main" val="770736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0445E-543F-72F2-3048-9344F5175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046149E-0241-F2D5-919F-FB346C03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21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62FF44B-676F-E5AF-E191-FAEB33F3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latin typeface="Aptos" panose="020B0004020202020204" pitchFamily="34" charset="0"/>
              </a:rPr>
              <a:t>Pasemos a la ACCIÓN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4015DE-D218-C180-A9D8-C825179C8C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389" y="1505757"/>
            <a:ext cx="11388811" cy="1065166"/>
          </a:xfrm>
        </p:spPr>
        <p:txBody>
          <a:bodyPr/>
          <a:lstStyle/>
          <a:p>
            <a:r>
              <a:rPr lang="es-ES" sz="2800" dirty="0">
                <a:solidFill>
                  <a:schemeClr val="tx1"/>
                </a:solidFill>
                <a:latin typeface="+mn-lt"/>
              </a:rPr>
              <a:t>Necesitamos saber nuestra realidad para poder mejorarla.</a:t>
            </a:r>
          </a:p>
          <a:p>
            <a:r>
              <a:rPr lang="es-ES" sz="2800" dirty="0">
                <a:solidFill>
                  <a:schemeClr val="tx1"/>
                </a:solidFill>
                <a:latin typeface="+mn-lt"/>
              </a:rPr>
              <a:t>Un </a:t>
            </a:r>
            <a:r>
              <a:rPr lang="es-ES" sz="2800" b="1" dirty="0">
                <a:latin typeface="+mn-lt"/>
              </a:rPr>
              <a:t>Plan Director de Seguridad </a:t>
            </a:r>
            <a:r>
              <a:rPr lang="es-ES" sz="2800" dirty="0">
                <a:solidFill>
                  <a:schemeClr val="tx1"/>
                </a:solidFill>
                <a:latin typeface="+mn-lt"/>
              </a:rPr>
              <a:t>es una herramienta muy potente e interesante para:</a:t>
            </a:r>
          </a:p>
          <a:p>
            <a:endParaRPr lang="es-ES" sz="2800" dirty="0">
              <a:solidFill>
                <a:schemeClr val="tx1"/>
              </a:solidFill>
              <a:latin typeface="+mn-lt"/>
            </a:endParaRPr>
          </a:p>
          <a:p>
            <a:endParaRPr lang="es-E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B0CA41-9568-9950-2307-2618F6A68354}"/>
              </a:ext>
            </a:extLst>
          </p:cNvPr>
          <p:cNvSpPr txBox="1"/>
          <p:nvPr/>
        </p:nvSpPr>
        <p:spPr>
          <a:xfrm>
            <a:off x="3292744" y="3389462"/>
            <a:ext cx="73534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2000" b="1" dirty="0">
                <a:solidFill>
                  <a:schemeClr val="tx1"/>
                </a:solidFill>
              </a:rPr>
              <a:t>Conocer el nivel de </a:t>
            </a:r>
            <a:r>
              <a:rPr lang="es-ES" sz="2000" b="1" dirty="0" err="1">
                <a:solidFill>
                  <a:schemeClr val="tx1"/>
                </a:solidFill>
              </a:rPr>
              <a:t>ciberprotección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dirty="0">
                <a:solidFill>
                  <a:schemeClr val="tx1"/>
                </a:solidFill>
              </a:rPr>
              <a:t>de una organización en el momento actual.</a:t>
            </a:r>
          </a:p>
          <a:p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3B2141-8BD6-3A1F-49C1-62050DC89E3F}"/>
              </a:ext>
            </a:extLst>
          </p:cNvPr>
          <p:cNvSpPr txBox="1"/>
          <p:nvPr/>
        </p:nvSpPr>
        <p:spPr>
          <a:xfrm>
            <a:off x="3299154" y="4705995"/>
            <a:ext cx="70745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</a:rPr>
              <a:t>2.  </a:t>
            </a:r>
            <a:r>
              <a:rPr lang="es-ES" sz="2000" b="1" dirty="0">
                <a:solidFill>
                  <a:schemeClr val="tx1"/>
                </a:solidFill>
              </a:rPr>
              <a:t>Determinar las iniciativas, prioridades, responsables </a:t>
            </a:r>
            <a:r>
              <a:rPr lang="es-ES" sz="2000" dirty="0">
                <a:solidFill>
                  <a:schemeClr val="tx1"/>
                </a:solidFill>
              </a:rPr>
              <a:t>y recursos necesarios para elevar ese nivel de </a:t>
            </a:r>
            <a:r>
              <a:rPr lang="es-ES" sz="2000" dirty="0" err="1">
                <a:solidFill>
                  <a:schemeClr val="tx1"/>
                </a:solidFill>
              </a:rPr>
              <a:t>ciberprotección</a:t>
            </a:r>
            <a:r>
              <a:rPr lang="es-ES" sz="2000" dirty="0">
                <a:solidFill>
                  <a:schemeClr val="tx1"/>
                </a:solidFill>
              </a:rPr>
              <a:t> hasta un valor elevado, conocido y alcanzable</a:t>
            </a:r>
          </a:p>
        </p:txBody>
      </p:sp>
      <p:grpSp>
        <p:nvGrpSpPr>
          <p:cNvPr id="9" name="Gráfico 4">
            <a:extLst>
              <a:ext uri="{FF2B5EF4-FFF2-40B4-BE49-F238E27FC236}">
                <a16:creationId xmlns:a16="http://schemas.microsoft.com/office/drawing/2014/main" id="{C5C8FDE6-75D8-A463-23CD-1B8856EBFB66}"/>
              </a:ext>
            </a:extLst>
          </p:cNvPr>
          <p:cNvGrpSpPr/>
          <p:nvPr/>
        </p:nvGrpSpPr>
        <p:grpSpPr>
          <a:xfrm>
            <a:off x="1646946" y="3138067"/>
            <a:ext cx="1297687" cy="1150323"/>
            <a:chOff x="1860302" y="1460007"/>
            <a:chExt cx="932707" cy="826789"/>
          </a:xfrm>
        </p:grpSpPr>
        <p:grpSp>
          <p:nvGrpSpPr>
            <p:cNvPr id="10" name="Gráfico 4">
              <a:extLst>
                <a:ext uri="{FF2B5EF4-FFF2-40B4-BE49-F238E27FC236}">
                  <a16:creationId xmlns:a16="http://schemas.microsoft.com/office/drawing/2014/main" id="{29C3A76B-16E3-767E-BEB7-761059096E1C}"/>
                </a:ext>
              </a:extLst>
            </p:cNvPr>
            <p:cNvGrpSpPr/>
            <p:nvPr/>
          </p:nvGrpSpPr>
          <p:grpSpPr>
            <a:xfrm>
              <a:off x="2358687" y="1848912"/>
              <a:ext cx="434322" cy="232505"/>
              <a:chOff x="2358687" y="1848912"/>
              <a:chExt cx="434322" cy="232505"/>
            </a:xfrm>
            <a:solidFill>
              <a:srgbClr val="006DA7"/>
            </a:solidFill>
          </p:grpSpPr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1313E6A-69F6-2171-DC06-8CC0259B5141}"/>
                  </a:ext>
                </a:extLst>
              </p:cNvPr>
              <p:cNvSpPr/>
              <p:nvPr/>
            </p:nvSpPr>
            <p:spPr>
              <a:xfrm>
                <a:off x="2360325" y="1850580"/>
                <a:ext cx="430902" cy="228990"/>
              </a:xfrm>
              <a:custGeom>
                <a:avLst/>
                <a:gdLst>
                  <a:gd name="connsiteX0" fmla="*/ 212991 w 430902"/>
                  <a:gd name="connsiteY0" fmla="*/ 132987 h 228990"/>
                  <a:gd name="connsiteX1" fmla="*/ 242628 w 430902"/>
                  <a:gd name="connsiteY1" fmla="*/ 63026 h 228990"/>
                  <a:gd name="connsiteX2" fmla="*/ 265041 w 430902"/>
                  <a:gd name="connsiteY2" fmla="*/ 26232 h 228990"/>
                  <a:gd name="connsiteX3" fmla="*/ 397502 w 430902"/>
                  <a:gd name="connsiteY3" fmla="*/ 38900 h 228990"/>
                  <a:gd name="connsiteX4" fmla="*/ 411145 w 430902"/>
                  <a:gd name="connsiteY4" fmla="*/ 72099 h 228990"/>
                  <a:gd name="connsiteX5" fmla="*/ 430903 w 430902"/>
                  <a:gd name="connsiteY5" fmla="*/ 204728 h 228990"/>
                  <a:gd name="connsiteX6" fmla="*/ 409868 w 430902"/>
                  <a:gd name="connsiteY6" fmla="*/ 208794 h 228990"/>
                  <a:gd name="connsiteX7" fmla="*/ 398174 w 430902"/>
                  <a:gd name="connsiteY7" fmla="*/ 130937 h 228990"/>
                  <a:gd name="connsiteX8" fmla="*/ 390311 w 430902"/>
                  <a:gd name="connsiteY8" fmla="*/ 79223 h 228990"/>
                  <a:gd name="connsiteX9" fmla="*/ 298173 w 430902"/>
                  <a:gd name="connsiteY9" fmla="*/ 28550 h 228990"/>
                  <a:gd name="connsiteX10" fmla="*/ 264806 w 430902"/>
                  <a:gd name="connsiteY10" fmla="*/ 67395 h 228990"/>
                  <a:gd name="connsiteX11" fmla="*/ 231472 w 430902"/>
                  <a:gd name="connsiteY11" fmla="*/ 147201 h 228990"/>
                  <a:gd name="connsiteX12" fmla="*/ 207715 w 430902"/>
                  <a:gd name="connsiteY12" fmla="*/ 164876 h 228990"/>
                  <a:gd name="connsiteX13" fmla="*/ 150255 w 430902"/>
                  <a:gd name="connsiteY13" fmla="*/ 170353 h 228990"/>
                  <a:gd name="connsiteX14" fmla="*/ 132412 w 430902"/>
                  <a:gd name="connsiteY14" fmla="*/ 172705 h 228990"/>
                  <a:gd name="connsiteX15" fmla="*/ 116518 w 430902"/>
                  <a:gd name="connsiteY15" fmla="*/ 190313 h 228990"/>
                  <a:gd name="connsiteX16" fmla="*/ 134361 w 430902"/>
                  <a:gd name="connsiteY16" fmla="*/ 206946 h 228990"/>
                  <a:gd name="connsiteX17" fmla="*/ 146995 w 430902"/>
                  <a:gd name="connsiteY17" fmla="*/ 207047 h 228990"/>
                  <a:gd name="connsiteX18" fmla="*/ 231842 w 430902"/>
                  <a:gd name="connsiteY18" fmla="*/ 207517 h 228990"/>
                  <a:gd name="connsiteX19" fmla="*/ 273173 w 430902"/>
                  <a:gd name="connsiteY19" fmla="*/ 180837 h 228990"/>
                  <a:gd name="connsiteX20" fmla="*/ 297938 w 430902"/>
                  <a:gd name="connsiteY20" fmla="*/ 126737 h 228990"/>
                  <a:gd name="connsiteX21" fmla="*/ 305633 w 430902"/>
                  <a:gd name="connsiteY21" fmla="*/ 116018 h 228990"/>
                  <a:gd name="connsiteX22" fmla="*/ 323610 w 430902"/>
                  <a:gd name="connsiteY22" fmla="*/ 124250 h 228990"/>
                  <a:gd name="connsiteX23" fmla="*/ 284530 w 430902"/>
                  <a:gd name="connsiteY23" fmla="*/ 206106 h 228990"/>
                  <a:gd name="connsiteX24" fmla="*/ 244275 w 430902"/>
                  <a:gd name="connsiteY24" fmla="*/ 228989 h 228990"/>
                  <a:gd name="connsiteX25" fmla="*/ 135940 w 430902"/>
                  <a:gd name="connsiteY25" fmla="*/ 228888 h 228990"/>
                  <a:gd name="connsiteX26" fmla="*/ 95752 w 430902"/>
                  <a:gd name="connsiteY26" fmla="*/ 199688 h 228990"/>
                  <a:gd name="connsiteX27" fmla="*/ 84192 w 430902"/>
                  <a:gd name="connsiteY27" fmla="*/ 187389 h 228990"/>
                  <a:gd name="connsiteX28" fmla="*/ 33150 w 430902"/>
                  <a:gd name="connsiteY28" fmla="*/ 164607 h 228990"/>
                  <a:gd name="connsiteX29" fmla="*/ 17088 w 430902"/>
                  <a:gd name="connsiteY29" fmla="*/ 145151 h 228990"/>
                  <a:gd name="connsiteX30" fmla="*/ 1194 w 430902"/>
                  <a:gd name="connsiteY30" fmla="*/ 61951 h 228990"/>
                  <a:gd name="connsiteX31" fmla="*/ 15811 w 430902"/>
                  <a:gd name="connsiteY31" fmla="*/ 38967 h 228990"/>
                  <a:gd name="connsiteX32" fmla="*/ 117896 w 430902"/>
                  <a:gd name="connsiteY32" fmla="*/ 9229 h 228990"/>
                  <a:gd name="connsiteX33" fmla="*/ 140309 w 430902"/>
                  <a:gd name="connsiteY33" fmla="*/ 23510 h 228990"/>
                  <a:gd name="connsiteX34" fmla="*/ 153682 w 430902"/>
                  <a:gd name="connsiteY34" fmla="*/ 94310 h 228990"/>
                  <a:gd name="connsiteX35" fmla="*/ 167930 w 430902"/>
                  <a:gd name="connsiteY35" fmla="*/ 112825 h 228990"/>
                  <a:gd name="connsiteX36" fmla="*/ 212957 w 430902"/>
                  <a:gd name="connsiteY36" fmla="*/ 132953 h 228990"/>
                  <a:gd name="connsiteX37" fmla="*/ 23742 w 430902"/>
                  <a:gd name="connsiteY37" fmla="*/ 59532 h 228990"/>
                  <a:gd name="connsiteX38" fmla="*/ 38896 w 430902"/>
                  <a:gd name="connsiteY38" fmla="*/ 136313 h 228990"/>
                  <a:gd name="connsiteX39" fmla="*/ 133891 w 430902"/>
                  <a:gd name="connsiteY39" fmla="*/ 107281 h 228990"/>
                  <a:gd name="connsiteX40" fmla="*/ 118366 w 430902"/>
                  <a:gd name="connsiteY40" fmla="*/ 32179 h 228990"/>
                  <a:gd name="connsiteX41" fmla="*/ 23742 w 430902"/>
                  <a:gd name="connsiteY41" fmla="*/ 59532 h 228990"/>
                  <a:gd name="connsiteX42" fmla="*/ 181472 w 430902"/>
                  <a:gd name="connsiteY42" fmla="*/ 144277 h 228990"/>
                  <a:gd name="connsiteX43" fmla="*/ 123978 w 430902"/>
                  <a:gd name="connsiteY43" fmla="*/ 133188 h 228990"/>
                  <a:gd name="connsiteX44" fmla="*/ 77808 w 430902"/>
                  <a:gd name="connsiteY44" fmla="*/ 147671 h 228990"/>
                  <a:gd name="connsiteX45" fmla="*/ 66417 w 430902"/>
                  <a:gd name="connsiteY45" fmla="*/ 154963 h 228990"/>
                  <a:gd name="connsiteX46" fmla="*/ 89031 w 430902"/>
                  <a:gd name="connsiteY46" fmla="*/ 165615 h 228990"/>
                  <a:gd name="connsiteX47" fmla="*/ 103144 w 430902"/>
                  <a:gd name="connsiteY47" fmla="*/ 162759 h 228990"/>
                  <a:gd name="connsiteX48" fmla="*/ 128548 w 430902"/>
                  <a:gd name="connsiteY48" fmla="*/ 150931 h 228990"/>
                  <a:gd name="connsiteX49" fmla="*/ 181472 w 430902"/>
                  <a:gd name="connsiteY49" fmla="*/ 144277 h 2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30902" h="228990">
                    <a:moveTo>
                      <a:pt x="212991" y="132987"/>
                    </a:moveTo>
                    <a:cubicBezTo>
                      <a:pt x="223475" y="108222"/>
                      <a:pt x="233119" y="85641"/>
                      <a:pt x="242628" y="63026"/>
                    </a:cubicBezTo>
                    <a:cubicBezTo>
                      <a:pt x="248240" y="49619"/>
                      <a:pt x="255028" y="36984"/>
                      <a:pt x="265041" y="26232"/>
                    </a:cubicBezTo>
                    <a:cubicBezTo>
                      <a:pt x="302105" y="-13520"/>
                      <a:pt x="368638" y="-7136"/>
                      <a:pt x="397502" y="38900"/>
                    </a:cubicBezTo>
                    <a:cubicBezTo>
                      <a:pt x="403987" y="49216"/>
                      <a:pt x="409229" y="60338"/>
                      <a:pt x="411145" y="72099"/>
                    </a:cubicBezTo>
                    <a:cubicBezTo>
                      <a:pt x="418235" y="115950"/>
                      <a:pt x="424317" y="159970"/>
                      <a:pt x="430903" y="204728"/>
                    </a:cubicBezTo>
                    <a:cubicBezTo>
                      <a:pt x="424048" y="207920"/>
                      <a:pt x="418067" y="209634"/>
                      <a:pt x="409868" y="208794"/>
                    </a:cubicBezTo>
                    <a:cubicBezTo>
                      <a:pt x="403920" y="183290"/>
                      <a:pt x="402576" y="156845"/>
                      <a:pt x="398174" y="130937"/>
                    </a:cubicBezTo>
                    <a:cubicBezTo>
                      <a:pt x="395251" y="113733"/>
                      <a:pt x="393806" y="96293"/>
                      <a:pt x="390311" y="79223"/>
                    </a:cubicBezTo>
                    <a:cubicBezTo>
                      <a:pt x="380734" y="32314"/>
                      <a:pt x="337690" y="8960"/>
                      <a:pt x="298173" y="28550"/>
                    </a:cubicBezTo>
                    <a:cubicBezTo>
                      <a:pt x="281506" y="36816"/>
                      <a:pt x="271829" y="51030"/>
                      <a:pt x="264806" y="67395"/>
                    </a:cubicBezTo>
                    <a:cubicBezTo>
                      <a:pt x="253415" y="93907"/>
                      <a:pt x="241889" y="120352"/>
                      <a:pt x="231472" y="147201"/>
                    </a:cubicBezTo>
                    <a:cubicBezTo>
                      <a:pt x="226969" y="158861"/>
                      <a:pt x="220316" y="164237"/>
                      <a:pt x="207715" y="164876"/>
                    </a:cubicBezTo>
                    <a:cubicBezTo>
                      <a:pt x="188528" y="165850"/>
                      <a:pt x="169408" y="168404"/>
                      <a:pt x="150255" y="170353"/>
                    </a:cubicBezTo>
                    <a:cubicBezTo>
                      <a:pt x="144274" y="170958"/>
                      <a:pt x="138259" y="171529"/>
                      <a:pt x="132412" y="172705"/>
                    </a:cubicBezTo>
                    <a:cubicBezTo>
                      <a:pt x="120315" y="175158"/>
                      <a:pt x="115913" y="180265"/>
                      <a:pt x="116518" y="190313"/>
                    </a:cubicBezTo>
                    <a:cubicBezTo>
                      <a:pt x="117123" y="200125"/>
                      <a:pt x="123071" y="205837"/>
                      <a:pt x="134361" y="206946"/>
                    </a:cubicBezTo>
                    <a:cubicBezTo>
                      <a:pt x="138528" y="207349"/>
                      <a:pt x="142795" y="207047"/>
                      <a:pt x="146995" y="207047"/>
                    </a:cubicBezTo>
                    <a:cubicBezTo>
                      <a:pt x="175289" y="207047"/>
                      <a:pt x="203649" y="205837"/>
                      <a:pt x="231842" y="207517"/>
                    </a:cubicBezTo>
                    <a:cubicBezTo>
                      <a:pt x="253415" y="208794"/>
                      <a:pt x="265511" y="200125"/>
                      <a:pt x="273173" y="180837"/>
                    </a:cubicBezTo>
                    <a:cubicBezTo>
                      <a:pt x="280465" y="162423"/>
                      <a:pt x="289436" y="144647"/>
                      <a:pt x="297938" y="126737"/>
                    </a:cubicBezTo>
                    <a:cubicBezTo>
                      <a:pt x="299652" y="123141"/>
                      <a:pt x="299920" y="118336"/>
                      <a:pt x="305633" y="116018"/>
                    </a:cubicBezTo>
                    <a:cubicBezTo>
                      <a:pt x="311547" y="116320"/>
                      <a:pt x="316654" y="120083"/>
                      <a:pt x="323610" y="124250"/>
                    </a:cubicBezTo>
                    <a:cubicBezTo>
                      <a:pt x="310404" y="152241"/>
                      <a:pt x="298442" y="179661"/>
                      <a:pt x="284530" y="206106"/>
                    </a:cubicBezTo>
                    <a:cubicBezTo>
                      <a:pt x="276533" y="221361"/>
                      <a:pt x="262319" y="229123"/>
                      <a:pt x="244275" y="228989"/>
                    </a:cubicBezTo>
                    <a:cubicBezTo>
                      <a:pt x="208152" y="228754"/>
                      <a:pt x="172029" y="228989"/>
                      <a:pt x="135940" y="228888"/>
                    </a:cubicBezTo>
                    <a:cubicBezTo>
                      <a:pt x="115577" y="228855"/>
                      <a:pt x="100927" y="220118"/>
                      <a:pt x="95752" y="199688"/>
                    </a:cubicBezTo>
                    <a:cubicBezTo>
                      <a:pt x="93971" y="192665"/>
                      <a:pt x="89871" y="189909"/>
                      <a:pt x="84192" y="187389"/>
                    </a:cubicBezTo>
                    <a:cubicBezTo>
                      <a:pt x="67156" y="179862"/>
                      <a:pt x="50288" y="171932"/>
                      <a:pt x="33150" y="164607"/>
                    </a:cubicBezTo>
                    <a:cubicBezTo>
                      <a:pt x="24246" y="160776"/>
                      <a:pt x="18836" y="155568"/>
                      <a:pt x="17088" y="145151"/>
                    </a:cubicBezTo>
                    <a:cubicBezTo>
                      <a:pt x="12485" y="117294"/>
                      <a:pt x="6302" y="89707"/>
                      <a:pt x="1194" y="61951"/>
                    </a:cubicBezTo>
                    <a:cubicBezTo>
                      <a:pt x="-1729" y="45990"/>
                      <a:pt x="-150" y="43705"/>
                      <a:pt x="15811" y="38967"/>
                    </a:cubicBezTo>
                    <a:cubicBezTo>
                      <a:pt x="49783" y="28886"/>
                      <a:pt x="83789" y="18873"/>
                      <a:pt x="117896" y="9229"/>
                    </a:cubicBezTo>
                    <a:cubicBezTo>
                      <a:pt x="132950" y="4961"/>
                      <a:pt x="137150" y="7784"/>
                      <a:pt x="140309" y="23510"/>
                    </a:cubicBezTo>
                    <a:cubicBezTo>
                      <a:pt x="145013" y="47065"/>
                      <a:pt x="149617" y="70654"/>
                      <a:pt x="153682" y="94310"/>
                    </a:cubicBezTo>
                    <a:cubicBezTo>
                      <a:pt x="155228" y="103383"/>
                      <a:pt x="158723" y="109297"/>
                      <a:pt x="167930" y="112825"/>
                    </a:cubicBezTo>
                    <a:cubicBezTo>
                      <a:pt x="182446" y="118370"/>
                      <a:pt x="196391" y="125460"/>
                      <a:pt x="212957" y="132953"/>
                    </a:cubicBezTo>
                    <a:close/>
                    <a:moveTo>
                      <a:pt x="23742" y="59532"/>
                    </a:moveTo>
                    <a:cubicBezTo>
                      <a:pt x="28379" y="86011"/>
                      <a:pt x="31941" y="110574"/>
                      <a:pt x="38896" y="136313"/>
                    </a:cubicBezTo>
                    <a:cubicBezTo>
                      <a:pt x="71289" y="126401"/>
                      <a:pt x="102069" y="116992"/>
                      <a:pt x="133891" y="107281"/>
                    </a:cubicBezTo>
                    <a:cubicBezTo>
                      <a:pt x="128615" y="81676"/>
                      <a:pt x="125523" y="57112"/>
                      <a:pt x="118366" y="32179"/>
                    </a:cubicBezTo>
                    <a:cubicBezTo>
                      <a:pt x="86007" y="41521"/>
                      <a:pt x="56134" y="50157"/>
                      <a:pt x="23742" y="59532"/>
                    </a:cubicBezTo>
                    <a:close/>
                    <a:moveTo>
                      <a:pt x="181472" y="144277"/>
                    </a:moveTo>
                    <a:cubicBezTo>
                      <a:pt x="161310" y="132920"/>
                      <a:pt x="145416" y="123108"/>
                      <a:pt x="123978" y="133188"/>
                    </a:cubicBezTo>
                    <a:cubicBezTo>
                      <a:pt x="109495" y="139976"/>
                      <a:pt x="93198" y="142799"/>
                      <a:pt x="77808" y="147671"/>
                    </a:cubicBezTo>
                    <a:cubicBezTo>
                      <a:pt x="73708" y="148982"/>
                      <a:pt x="67963" y="148074"/>
                      <a:pt x="66417" y="154963"/>
                    </a:cubicBezTo>
                    <a:cubicBezTo>
                      <a:pt x="73944" y="158491"/>
                      <a:pt x="81504" y="162019"/>
                      <a:pt x="89031" y="165615"/>
                    </a:cubicBezTo>
                    <a:cubicBezTo>
                      <a:pt x="94508" y="168236"/>
                      <a:pt x="98910" y="168202"/>
                      <a:pt x="103144" y="162759"/>
                    </a:cubicBezTo>
                    <a:cubicBezTo>
                      <a:pt x="109428" y="154627"/>
                      <a:pt x="118870" y="152207"/>
                      <a:pt x="128548" y="150931"/>
                    </a:cubicBezTo>
                    <a:cubicBezTo>
                      <a:pt x="144979" y="148780"/>
                      <a:pt x="161444" y="146797"/>
                      <a:pt x="181472" y="144277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32E8C7F3-DDDE-6739-D077-7F4AC9DDD096}"/>
                  </a:ext>
                </a:extLst>
              </p:cNvPr>
              <p:cNvSpPr/>
              <p:nvPr/>
            </p:nvSpPr>
            <p:spPr>
              <a:xfrm>
                <a:off x="2358687" y="1848912"/>
                <a:ext cx="434322" cy="232505"/>
              </a:xfrm>
              <a:custGeom>
                <a:avLst/>
                <a:gdLst>
                  <a:gd name="connsiteX0" fmla="*/ 246350 w 434322"/>
                  <a:gd name="connsiteY0" fmla="*/ 232405 h 232505"/>
                  <a:gd name="connsiteX1" fmla="*/ 245913 w 434322"/>
                  <a:gd name="connsiteY1" fmla="*/ 232405 h 232505"/>
                  <a:gd name="connsiteX2" fmla="*/ 181295 w 434322"/>
                  <a:gd name="connsiteY2" fmla="*/ 232304 h 232505"/>
                  <a:gd name="connsiteX3" fmla="*/ 137579 w 434322"/>
                  <a:gd name="connsiteY3" fmla="*/ 232304 h 232505"/>
                  <a:gd name="connsiteX4" fmla="*/ 95777 w 434322"/>
                  <a:gd name="connsiteY4" fmla="*/ 201827 h 232505"/>
                  <a:gd name="connsiteX5" fmla="*/ 85159 w 434322"/>
                  <a:gd name="connsiteY5" fmla="*/ 190671 h 232505"/>
                  <a:gd name="connsiteX6" fmla="*/ 63922 w 434322"/>
                  <a:gd name="connsiteY6" fmla="*/ 181128 h 232505"/>
                  <a:gd name="connsiteX7" fmla="*/ 34117 w 434322"/>
                  <a:gd name="connsiteY7" fmla="*/ 167888 h 232505"/>
                  <a:gd name="connsiteX8" fmla="*/ 17080 w 434322"/>
                  <a:gd name="connsiteY8" fmla="*/ 147156 h 232505"/>
                  <a:gd name="connsiteX9" fmla="*/ 7772 w 434322"/>
                  <a:gd name="connsiteY9" fmla="*/ 97827 h 232505"/>
                  <a:gd name="connsiteX10" fmla="*/ 1186 w 434322"/>
                  <a:gd name="connsiteY10" fmla="*/ 63989 h 232505"/>
                  <a:gd name="connsiteX11" fmla="*/ 16979 w 434322"/>
                  <a:gd name="connsiteY11" fmla="*/ 39090 h 232505"/>
                  <a:gd name="connsiteX12" fmla="*/ 119097 w 434322"/>
                  <a:gd name="connsiteY12" fmla="*/ 9318 h 232505"/>
                  <a:gd name="connsiteX13" fmla="*/ 135966 w 434322"/>
                  <a:gd name="connsiteY13" fmla="*/ 9049 h 232505"/>
                  <a:gd name="connsiteX14" fmla="*/ 143627 w 434322"/>
                  <a:gd name="connsiteY14" fmla="*/ 24876 h 232505"/>
                  <a:gd name="connsiteX15" fmla="*/ 157001 w 434322"/>
                  <a:gd name="connsiteY15" fmla="*/ 95710 h 232505"/>
                  <a:gd name="connsiteX16" fmla="*/ 170173 w 434322"/>
                  <a:gd name="connsiteY16" fmla="*/ 112948 h 232505"/>
                  <a:gd name="connsiteX17" fmla="*/ 200684 w 434322"/>
                  <a:gd name="connsiteY17" fmla="*/ 126356 h 232505"/>
                  <a:gd name="connsiteX18" fmla="*/ 213755 w 434322"/>
                  <a:gd name="connsiteY18" fmla="*/ 132404 h 232505"/>
                  <a:gd name="connsiteX19" fmla="*/ 222425 w 434322"/>
                  <a:gd name="connsiteY19" fmla="*/ 112007 h 232505"/>
                  <a:gd name="connsiteX20" fmla="*/ 242721 w 434322"/>
                  <a:gd name="connsiteY20" fmla="*/ 64057 h 232505"/>
                  <a:gd name="connsiteX21" fmla="*/ 265436 w 434322"/>
                  <a:gd name="connsiteY21" fmla="*/ 26791 h 232505"/>
                  <a:gd name="connsiteX22" fmla="*/ 336102 w 434322"/>
                  <a:gd name="connsiteY22" fmla="*/ 414 h 232505"/>
                  <a:gd name="connsiteX23" fmla="*/ 400552 w 434322"/>
                  <a:gd name="connsiteY23" fmla="*/ 39695 h 232505"/>
                  <a:gd name="connsiteX24" fmla="*/ 414429 w 434322"/>
                  <a:gd name="connsiteY24" fmla="*/ 73533 h 232505"/>
                  <a:gd name="connsiteX25" fmla="*/ 428845 w 434322"/>
                  <a:gd name="connsiteY25" fmla="*/ 169535 h 232505"/>
                  <a:gd name="connsiteX26" fmla="*/ 434154 w 434322"/>
                  <a:gd name="connsiteY26" fmla="*/ 206195 h 232505"/>
                  <a:gd name="connsiteX27" fmla="*/ 434322 w 434322"/>
                  <a:gd name="connsiteY27" fmla="*/ 207438 h 232505"/>
                  <a:gd name="connsiteX28" fmla="*/ 433179 w 434322"/>
                  <a:gd name="connsiteY28" fmla="*/ 207976 h 232505"/>
                  <a:gd name="connsiteX29" fmla="*/ 411271 w 434322"/>
                  <a:gd name="connsiteY29" fmla="*/ 212210 h 232505"/>
                  <a:gd name="connsiteX30" fmla="*/ 410061 w 434322"/>
                  <a:gd name="connsiteY30" fmla="*/ 212076 h 232505"/>
                  <a:gd name="connsiteX31" fmla="*/ 409792 w 434322"/>
                  <a:gd name="connsiteY31" fmla="*/ 210900 h 232505"/>
                  <a:gd name="connsiteX32" fmla="*/ 402332 w 434322"/>
                  <a:gd name="connsiteY32" fmla="*/ 163856 h 232505"/>
                  <a:gd name="connsiteX33" fmla="*/ 398098 w 434322"/>
                  <a:gd name="connsiteY33" fmla="*/ 132942 h 232505"/>
                  <a:gd name="connsiteX34" fmla="*/ 394940 w 434322"/>
                  <a:gd name="connsiteY34" fmla="*/ 111302 h 232505"/>
                  <a:gd name="connsiteX35" fmla="*/ 390236 w 434322"/>
                  <a:gd name="connsiteY35" fmla="*/ 81295 h 232505"/>
                  <a:gd name="connsiteX36" fmla="*/ 353777 w 434322"/>
                  <a:gd name="connsiteY36" fmla="*/ 30891 h 232505"/>
                  <a:gd name="connsiteX37" fmla="*/ 300450 w 434322"/>
                  <a:gd name="connsiteY37" fmla="*/ 31798 h 232505"/>
                  <a:gd name="connsiteX38" fmla="*/ 267889 w 434322"/>
                  <a:gd name="connsiteY38" fmla="*/ 69803 h 232505"/>
                  <a:gd name="connsiteX39" fmla="*/ 263756 w 434322"/>
                  <a:gd name="connsiteY39" fmla="*/ 79447 h 232505"/>
                  <a:gd name="connsiteX40" fmla="*/ 234589 w 434322"/>
                  <a:gd name="connsiteY40" fmla="*/ 149575 h 232505"/>
                  <a:gd name="connsiteX41" fmla="*/ 209353 w 434322"/>
                  <a:gd name="connsiteY41" fmla="*/ 168325 h 232505"/>
                  <a:gd name="connsiteX42" fmla="*/ 167418 w 434322"/>
                  <a:gd name="connsiteY42" fmla="*/ 172156 h 232505"/>
                  <a:gd name="connsiteX43" fmla="*/ 151994 w 434322"/>
                  <a:gd name="connsiteY43" fmla="*/ 173836 h 232505"/>
                  <a:gd name="connsiteX44" fmla="*/ 150549 w 434322"/>
                  <a:gd name="connsiteY44" fmla="*/ 173970 h 232505"/>
                  <a:gd name="connsiteX45" fmla="*/ 134319 w 434322"/>
                  <a:gd name="connsiteY45" fmla="*/ 176155 h 232505"/>
                  <a:gd name="connsiteX46" fmla="*/ 119769 w 434322"/>
                  <a:gd name="connsiteY46" fmla="*/ 192015 h 232505"/>
                  <a:gd name="connsiteX47" fmla="*/ 136100 w 434322"/>
                  <a:gd name="connsiteY47" fmla="*/ 207102 h 232505"/>
                  <a:gd name="connsiteX48" fmla="*/ 144736 w 434322"/>
                  <a:gd name="connsiteY48" fmla="*/ 207270 h 232505"/>
                  <a:gd name="connsiteX49" fmla="*/ 148567 w 434322"/>
                  <a:gd name="connsiteY49" fmla="*/ 207203 h 232505"/>
                  <a:gd name="connsiteX50" fmla="*/ 174138 w 434322"/>
                  <a:gd name="connsiteY50" fmla="*/ 207002 h 232505"/>
                  <a:gd name="connsiteX51" fmla="*/ 233514 w 434322"/>
                  <a:gd name="connsiteY51" fmla="*/ 207674 h 232505"/>
                  <a:gd name="connsiteX52" fmla="*/ 273164 w 434322"/>
                  <a:gd name="connsiteY52" fmla="*/ 182035 h 232505"/>
                  <a:gd name="connsiteX53" fmla="*/ 292721 w 434322"/>
                  <a:gd name="connsiteY53" fmla="*/ 138822 h 232505"/>
                  <a:gd name="connsiteX54" fmla="*/ 297997 w 434322"/>
                  <a:gd name="connsiteY54" fmla="*/ 127834 h 232505"/>
                  <a:gd name="connsiteX55" fmla="*/ 298971 w 434322"/>
                  <a:gd name="connsiteY55" fmla="*/ 125381 h 232505"/>
                  <a:gd name="connsiteX56" fmla="*/ 306565 w 434322"/>
                  <a:gd name="connsiteY56" fmla="*/ 116275 h 232505"/>
                  <a:gd name="connsiteX57" fmla="*/ 306901 w 434322"/>
                  <a:gd name="connsiteY57" fmla="*/ 116140 h 232505"/>
                  <a:gd name="connsiteX58" fmla="*/ 307271 w 434322"/>
                  <a:gd name="connsiteY58" fmla="*/ 116140 h 232505"/>
                  <a:gd name="connsiteX59" fmla="*/ 322863 w 434322"/>
                  <a:gd name="connsiteY59" fmla="*/ 122693 h 232505"/>
                  <a:gd name="connsiteX60" fmla="*/ 326055 w 434322"/>
                  <a:gd name="connsiteY60" fmla="*/ 124642 h 232505"/>
                  <a:gd name="connsiteX61" fmla="*/ 327365 w 434322"/>
                  <a:gd name="connsiteY61" fmla="*/ 125415 h 232505"/>
                  <a:gd name="connsiteX62" fmla="*/ 326727 w 434322"/>
                  <a:gd name="connsiteY62" fmla="*/ 126793 h 232505"/>
                  <a:gd name="connsiteX63" fmla="*/ 315201 w 434322"/>
                  <a:gd name="connsiteY63" fmla="*/ 151591 h 232505"/>
                  <a:gd name="connsiteX64" fmla="*/ 287647 w 434322"/>
                  <a:gd name="connsiteY64" fmla="*/ 208715 h 232505"/>
                  <a:gd name="connsiteX65" fmla="*/ 246316 w 434322"/>
                  <a:gd name="connsiteY65" fmla="*/ 232506 h 232505"/>
                  <a:gd name="connsiteX66" fmla="*/ 206195 w 434322"/>
                  <a:gd name="connsiteY66" fmla="*/ 228944 h 232505"/>
                  <a:gd name="connsiteX67" fmla="*/ 245913 w 434322"/>
                  <a:gd name="connsiteY67" fmla="*/ 229045 h 232505"/>
                  <a:gd name="connsiteX68" fmla="*/ 246316 w 434322"/>
                  <a:gd name="connsiteY68" fmla="*/ 229045 h 232505"/>
                  <a:gd name="connsiteX69" fmla="*/ 284657 w 434322"/>
                  <a:gd name="connsiteY69" fmla="*/ 207069 h 232505"/>
                  <a:gd name="connsiteX70" fmla="*/ 312143 w 434322"/>
                  <a:gd name="connsiteY70" fmla="*/ 150113 h 232505"/>
                  <a:gd name="connsiteX71" fmla="*/ 323031 w 434322"/>
                  <a:gd name="connsiteY71" fmla="*/ 126658 h 232505"/>
                  <a:gd name="connsiteX72" fmla="*/ 321115 w 434322"/>
                  <a:gd name="connsiteY72" fmla="*/ 125482 h 232505"/>
                  <a:gd name="connsiteX73" fmla="*/ 307506 w 434322"/>
                  <a:gd name="connsiteY73" fmla="*/ 119467 h 232505"/>
                  <a:gd name="connsiteX74" fmla="*/ 302130 w 434322"/>
                  <a:gd name="connsiteY74" fmla="*/ 126456 h 232505"/>
                  <a:gd name="connsiteX75" fmla="*/ 301021 w 434322"/>
                  <a:gd name="connsiteY75" fmla="*/ 129212 h 232505"/>
                  <a:gd name="connsiteX76" fmla="*/ 295745 w 434322"/>
                  <a:gd name="connsiteY76" fmla="*/ 140200 h 232505"/>
                  <a:gd name="connsiteX77" fmla="*/ 276289 w 434322"/>
                  <a:gd name="connsiteY77" fmla="*/ 183211 h 232505"/>
                  <a:gd name="connsiteX78" fmla="*/ 233312 w 434322"/>
                  <a:gd name="connsiteY78" fmla="*/ 210967 h 232505"/>
                  <a:gd name="connsiteX79" fmla="*/ 174172 w 434322"/>
                  <a:gd name="connsiteY79" fmla="*/ 210295 h 232505"/>
                  <a:gd name="connsiteX80" fmla="*/ 148567 w 434322"/>
                  <a:gd name="connsiteY80" fmla="*/ 210496 h 232505"/>
                  <a:gd name="connsiteX81" fmla="*/ 144803 w 434322"/>
                  <a:gd name="connsiteY81" fmla="*/ 210563 h 232505"/>
                  <a:gd name="connsiteX82" fmla="*/ 135764 w 434322"/>
                  <a:gd name="connsiteY82" fmla="*/ 210395 h 232505"/>
                  <a:gd name="connsiteX83" fmla="*/ 116409 w 434322"/>
                  <a:gd name="connsiteY83" fmla="*/ 192183 h 232505"/>
                  <a:gd name="connsiteX84" fmla="*/ 133647 w 434322"/>
                  <a:gd name="connsiteY84" fmla="*/ 172794 h 232505"/>
                  <a:gd name="connsiteX85" fmla="*/ 150213 w 434322"/>
                  <a:gd name="connsiteY85" fmla="*/ 170543 h 232505"/>
                  <a:gd name="connsiteX86" fmla="*/ 151658 w 434322"/>
                  <a:gd name="connsiteY86" fmla="*/ 170409 h 232505"/>
                  <a:gd name="connsiteX87" fmla="*/ 167048 w 434322"/>
                  <a:gd name="connsiteY87" fmla="*/ 168728 h 232505"/>
                  <a:gd name="connsiteX88" fmla="*/ 209185 w 434322"/>
                  <a:gd name="connsiteY88" fmla="*/ 164898 h 232505"/>
                  <a:gd name="connsiteX89" fmla="*/ 231430 w 434322"/>
                  <a:gd name="connsiteY89" fmla="*/ 148298 h 232505"/>
                  <a:gd name="connsiteX90" fmla="*/ 260631 w 434322"/>
                  <a:gd name="connsiteY90" fmla="*/ 78069 h 232505"/>
                  <a:gd name="connsiteX91" fmla="*/ 264764 w 434322"/>
                  <a:gd name="connsiteY91" fmla="*/ 68425 h 232505"/>
                  <a:gd name="connsiteX92" fmla="*/ 298904 w 434322"/>
                  <a:gd name="connsiteY92" fmla="*/ 28740 h 232505"/>
                  <a:gd name="connsiteX93" fmla="*/ 355188 w 434322"/>
                  <a:gd name="connsiteY93" fmla="*/ 27833 h 232505"/>
                  <a:gd name="connsiteX94" fmla="*/ 393461 w 434322"/>
                  <a:gd name="connsiteY94" fmla="*/ 80589 h 232505"/>
                  <a:gd name="connsiteX95" fmla="*/ 398199 w 434322"/>
                  <a:gd name="connsiteY95" fmla="*/ 110831 h 232505"/>
                  <a:gd name="connsiteX96" fmla="*/ 401324 w 434322"/>
                  <a:gd name="connsiteY96" fmla="*/ 132370 h 232505"/>
                  <a:gd name="connsiteX97" fmla="*/ 405592 w 434322"/>
                  <a:gd name="connsiteY97" fmla="*/ 163453 h 232505"/>
                  <a:gd name="connsiteX98" fmla="*/ 412716 w 434322"/>
                  <a:gd name="connsiteY98" fmla="*/ 208951 h 232505"/>
                  <a:gd name="connsiteX99" fmla="*/ 430559 w 434322"/>
                  <a:gd name="connsiteY99" fmla="*/ 205422 h 232505"/>
                  <a:gd name="connsiteX100" fmla="*/ 425417 w 434322"/>
                  <a:gd name="connsiteY100" fmla="*/ 170005 h 232505"/>
                  <a:gd name="connsiteX101" fmla="*/ 411002 w 434322"/>
                  <a:gd name="connsiteY101" fmla="*/ 74070 h 232505"/>
                  <a:gd name="connsiteX102" fmla="*/ 397595 w 434322"/>
                  <a:gd name="connsiteY102" fmla="*/ 41476 h 232505"/>
                  <a:gd name="connsiteX103" fmla="*/ 335665 w 434322"/>
                  <a:gd name="connsiteY103" fmla="*/ 3740 h 232505"/>
                  <a:gd name="connsiteX104" fmla="*/ 267788 w 434322"/>
                  <a:gd name="connsiteY104" fmla="*/ 29043 h 232505"/>
                  <a:gd name="connsiteX105" fmla="*/ 245711 w 434322"/>
                  <a:gd name="connsiteY105" fmla="*/ 65334 h 232505"/>
                  <a:gd name="connsiteX106" fmla="*/ 225415 w 434322"/>
                  <a:gd name="connsiteY106" fmla="*/ 113318 h 232505"/>
                  <a:gd name="connsiteX107" fmla="*/ 215402 w 434322"/>
                  <a:gd name="connsiteY107" fmla="*/ 136907 h 232505"/>
                  <a:gd name="connsiteX108" fmla="*/ 213823 w 434322"/>
                  <a:gd name="connsiteY108" fmla="*/ 136201 h 232505"/>
                  <a:gd name="connsiteX109" fmla="*/ 199172 w 434322"/>
                  <a:gd name="connsiteY109" fmla="*/ 129413 h 232505"/>
                  <a:gd name="connsiteX110" fmla="*/ 168896 w 434322"/>
                  <a:gd name="connsiteY110" fmla="*/ 116107 h 232505"/>
                  <a:gd name="connsiteX111" fmla="*/ 153607 w 434322"/>
                  <a:gd name="connsiteY111" fmla="*/ 96315 h 232505"/>
                  <a:gd name="connsiteX112" fmla="*/ 140233 w 434322"/>
                  <a:gd name="connsiteY112" fmla="*/ 25548 h 232505"/>
                  <a:gd name="connsiteX113" fmla="*/ 134117 w 434322"/>
                  <a:gd name="connsiteY113" fmla="*/ 11906 h 232505"/>
                  <a:gd name="connsiteX114" fmla="*/ 119937 w 434322"/>
                  <a:gd name="connsiteY114" fmla="*/ 12544 h 232505"/>
                  <a:gd name="connsiteX115" fmla="*/ 17853 w 434322"/>
                  <a:gd name="connsiteY115" fmla="*/ 42282 h 232505"/>
                  <a:gd name="connsiteX116" fmla="*/ 4412 w 434322"/>
                  <a:gd name="connsiteY116" fmla="*/ 63351 h 232505"/>
                  <a:gd name="connsiteX117" fmla="*/ 10998 w 434322"/>
                  <a:gd name="connsiteY117" fmla="*/ 97122 h 232505"/>
                  <a:gd name="connsiteX118" fmla="*/ 20306 w 434322"/>
                  <a:gd name="connsiteY118" fmla="*/ 146584 h 232505"/>
                  <a:gd name="connsiteX119" fmla="*/ 35360 w 434322"/>
                  <a:gd name="connsiteY119" fmla="*/ 164797 h 232505"/>
                  <a:gd name="connsiteX120" fmla="*/ 65199 w 434322"/>
                  <a:gd name="connsiteY120" fmla="*/ 178070 h 232505"/>
                  <a:gd name="connsiteX121" fmla="*/ 86402 w 434322"/>
                  <a:gd name="connsiteY121" fmla="*/ 187579 h 232505"/>
                  <a:gd name="connsiteX122" fmla="*/ 98902 w 434322"/>
                  <a:gd name="connsiteY122" fmla="*/ 200987 h 232505"/>
                  <a:gd name="connsiteX123" fmla="*/ 137444 w 434322"/>
                  <a:gd name="connsiteY123" fmla="*/ 228910 h 232505"/>
                  <a:gd name="connsiteX124" fmla="*/ 181127 w 434322"/>
                  <a:gd name="connsiteY124" fmla="*/ 228910 h 232505"/>
                  <a:gd name="connsiteX125" fmla="*/ 206060 w 434322"/>
                  <a:gd name="connsiteY125" fmla="*/ 228910 h 232505"/>
                  <a:gd name="connsiteX126" fmla="*/ 96886 w 434322"/>
                  <a:gd name="connsiteY126" fmla="*/ 170677 h 232505"/>
                  <a:gd name="connsiteX127" fmla="*/ 89964 w 434322"/>
                  <a:gd name="connsiteY127" fmla="*/ 168796 h 232505"/>
                  <a:gd name="connsiteX128" fmla="*/ 74137 w 434322"/>
                  <a:gd name="connsiteY128" fmla="*/ 161336 h 232505"/>
                  <a:gd name="connsiteX129" fmla="*/ 66140 w 434322"/>
                  <a:gd name="connsiteY129" fmla="*/ 157572 h 232505"/>
                  <a:gd name="connsiteX130" fmla="*/ 66442 w 434322"/>
                  <a:gd name="connsiteY130" fmla="*/ 156262 h 232505"/>
                  <a:gd name="connsiteX131" fmla="*/ 76187 w 434322"/>
                  <a:gd name="connsiteY131" fmla="*/ 148365 h 232505"/>
                  <a:gd name="connsiteX132" fmla="*/ 78942 w 434322"/>
                  <a:gd name="connsiteY132" fmla="*/ 147760 h 232505"/>
                  <a:gd name="connsiteX133" fmla="*/ 95004 w 434322"/>
                  <a:gd name="connsiteY133" fmla="*/ 143224 h 232505"/>
                  <a:gd name="connsiteX134" fmla="*/ 124910 w 434322"/>
                  <a:gd name="connsiteY134" fmla="*/ 133345 h 232505"/>
                  <a:gd name="connsiteX135" fmla="*/ 181799 w 434322"/>
                  <a:gd name="connsiteY135" fmla="*/ 143291 h 232505"/>
                  <a:gd name="connsiteX136" fmla="*/ 188385 w 434322"/>
                  <a:gd name="connsiteY136" fmla="*/ 147021 h 232505"/>
                  <a:gd name="connsiteX137" fmla="*/ 165670 w 434322"/>
                  <a:gd name="connsiteY137" fmla="*/ 149844 h 232505"/>
                  <a:gd name="connsiteX138" fmla="*/ 130421 w 434322"/>
                  <a:gd name="connsiteY138" fmla="*/ 154313 h 232505"/>
                  <a:gd name="connsiteX139" fmla="*/ 106127 w 434322"/>
                  <a:gd name="connsiteY139" fmla="*/ 165503 h 232505"/>
                  <a:gd name="connsiteX140" fmla="*/ 96886 w 434322"/>
                  <a:gd name="connsiteY140" fmla="*/ 170745 h 232505"/>
                  <a:gd name="connsiteX141" fmla="*/ 70105 w 434322"/>
                  <a:gd name="connsiteY141" fmla="*/ 155724 h 232505"/>
                  <a:gd name="connsiteX142" fmla="*/ 75582 w 434322"/>
                  <a:gd name="connsiteY142" fmla="*/ 158278 h 232505"/>
                  <a:gd name="connsiteX143" fmla="*/ 91442 w 434322"/>
                  <a:gd name="connsiteY143" fmla="*/ 165771 h 232505"/>
                  <a:gd name="connsiteX144" fmla="*/ 103506 w 434322"/>
                  <a:gd name="connsiteY144" fmla="*/ 163386 h 232505"/>
                  <a:gd name="connsiteX145" fmla="*/ 130018 w 434322"/>
                  <a:gd name="connsiteY145" fmla="*/ 150919 h 232505"/>
                  <a:gd name="connsiteX146" fmla="*/ 165301 w 434322"/>
                  <a:gd name="connsiteY146" fmla="*/ 146450 h 232505"/>
                  <a:gd name="connsiteX147" fmla="*/ 177901 w 434322"/>
                  <a:gd name="connsiteY147" fmla="*/ 144871 h 232505"/>
                  <a:gd name="connsiteX148" fmla="*/ 126389 w 434322"/>
                  <a:gd name="connsiteY148" fmla="*/ 136336 h 232505"/>
                  <a:gd name="connsiteX149" fmla="*/ 95911 w 434322"/>
                  <a:gd name="connsiteY149" fmla="*/ 146416 h 232505"/>
                  <a:gd name="connsiteX150" fmla="*/ 79984 w 434322"/>
                  <a:gd name="connsiteY150" fmla="*/ 150919 h 232505"/>
                  <a:gd name="connsiteX151" fmla="*/ 76792 w 434322"/>
                  <a:gd name="connsiteY151" fmla="*/ 151625 h 232505"/>
                  <a:gd name="connsiteX152" fmla="*/ 70105 w 434322"/>
                  <a:gd name="connsiteY152" fmla="*/ 155691 h 232505"/>
                  <a:gd name="connsiteX153" fmla="*/ 39392 w 434322"/>
                  <a:gd name="connsiteY153" fmla="*/ 140099 h 232505"/>
                  <a:gd name="connsiteX154" fmla="*/ 38955 w 434322"/>
                  <a:gd name="connsiteY154" fmla="*/ 138419 h 232505"/>
                  <a:gd name="connsiteX155" fmla="*/ 26321 w 434322"/>
                  <a:gd name="connsiteY155" fmla="*/ 76355 h 232505"/>
                  <a:gd name="connsiteX156" fmla="*/ 23767 w 434322"/>
                  <a:gd name="connsiteY156" fmla="*/ 61503 h 232505"/>
                  <a:gd name="connsiteX157" fmla="*/ 23498 w 434322"/>
                  <a:gd name="connsiteY157" fmla="*/ 60024 h 232505"/>
                  <a:gd name="connsiteX158" fmla="*/ 121180 w 434322"/>
                  <a:gd name="connsiteY158" fmla="*/ 31798 h 232505"/>
                  <a:gd name="connsiteX159" fmla="*/ 121651 w 434322"/>
                  <a:gd name="connsiteY159" fmla="*/ 33411 h 232505"/>
                  <a:gd name="connsiteX160" fmla="*/ 132471 w 434322"/>
                  <a:gd name="connsiteY160" fmla="*/ 83546 h 232505"/>
                  <a:gd name="connsiteX161" fmla="*/ 137209 w 434322"/>
                  <a:gd name="connsiteY161" fmla="*/ 108647 h 232505"/>
                  <a:gd name="connsiteX162" fmla="*/ 137511 w 434322"/>
                  <a:gd name="connsiteY162" fmla="*/ 110159 h 232505"/>
                  <a:gd name="connsiteX163" fmla="*/ 39392 w 434322"/>
                  <a:gd name="connsiteY163" fmla="*/ 140133 h 232505"/>
                  <a:gd name="connsiteX164" fmla="*/ 27295 w 434322"/>
                  <a:gd name="connsiteY164" fmla="*/ 62377 h 232505"/>
                  <a:gd name="connsiteX165" fmla="*/ 29580 w 434322"/>
                  <a:gd name="connsiteY165" fmla="*/ 75750 h 232505"/>
                  <a:gd name="connsiteX166" fmla="*/ 41711 w 434322"/>
                  <a:gd name="connsiteY166" fmla="*/ 135832 h 232505"/>
                  <a:gd name="connsiteX167" fmla="*/ 133580 w 434322"/>
                  <a:gd name="connsiteY167" fmla="*/ 107740 h 232505"/>
                  <a:gd name="connsiteX168" fmla="*/ 129144 w 434322"/>
                  <a:gd name="connsiteY168" fmla="*/ 84050 h 232505"/>
                  <a:gd name="connsiteX169" fmla="*/ 118862 w 434322"/>
                  <a:gd name="connsiteY169" fmla="*/ 35864 h 232505"/>
                  <a:gd name="connsiteX170" fmla="*/ 27329 w 434322"/>
                  <a:gd name="connsiteY170" fmla="*/ 62343 h 23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434322" h="232505">
                    <a:moveTo>
                      <a:pt x="246350" y="232405"/>
                    </a:moveTo>
                    <a:lnTo>
                      <a:pt x="245913" y="232405"/>
                    </a:lnTo>
                    <a:cubicBezTo>
                      <a:pt x="224374" y="232271"/>
                      <a:pt x="202465" y="232271"/>
                      <a:pt x="181295" y="232304"/>
                    </a:cubicBezTo>
                    <a:cubicBezTo>
                      <a:pt x="166712" y="232304"/>
                      <a:pt x="152162" y="232304"/>
                      <a:pt x="137579" y="232304"/>
                    </a:cubicBezTo>
                    <a:cubicBezTo>
                      <a:pt x="115266" y="232271"/>
                      <a:pt x="100817" y="221720"/>
                      <a:pt x="95777" y="201827"/>
                    </a:cubicBezTo>
                    <a:cubicBezTo>
                      <a:pt x="94231" y="195678"/>
                      <a:pt x="90837" y="193157"/>
                      <a:pt x="85159" y="190671"/>
                    </a:cubicBezTo>
                    <a:cubicBezTo>
                      <a:pt x="78068" y="187546"/>
                      <a:pt x="70978" y="184354"/>
                      <a:pt x="63922" y="181128"/>
                    </a:cubicBezTo>
                    <a:cubicBezTo>
                      <a:pt x="54177" y="176726"/>
                      <a:pt x="44096" y="172156"/>
                      <a:pt x="34117" y="167888"/>
                    </a:cubicBezTo>
                    <a:cubicBezTo>
                      <a:pt x="23834" y="163486"/>
                      <a:pt x="18760" y="157270"/>
                      <a:pt x="17080" y="147156"/>
                    </a:cubicBezTo>
                    <a:cubicBezTo>
                      <a:pt x="14358" y="130657"/>
                      <a:pt x="10998" y="113956"/>
                      <a:pt x="7772" y="97827"/>
                    </a:cubicBezTo>
                    <a:cubicBezTo>
                      <a:pt x="5554" y="86738"/>
                      <a:pt x="3269" y="75280"/>
                      <a:pt x="1186" y="63989"/>
                    </a:cubicBezTo>
                    <a:cubicBezTo>
                      <a:pt x="-1872" y="47323"/>
                      <a:pt x="178" y="44063"/>
                      <a:pt x="16979" y="39090"/>
                    </a:cubicBezTo>
                    <a:cubicBezTo>
                      <a:pt x="47221" y="30118"/>
                      <a:pt x="82974" y="19567"/>
                      <a:pt x="119097" y="9318"/>
                    </a:cubicBezTo>
                    <a:cubicBezTo>
                      <a:pt x="127498" y="6932"/>
                      <a:pt x="132370" y="6865"/>
                      <a:pt x="135966" y="9049"/>
                    </a:cubicBezTo>
                    <a:cubicBezTo>
                      <a:pt x="140199" y="11637"/>
                      <a:pt x="142115" y="17248"/>
                      <a:pt x="143627" y="24876"/>
                    </a:cubicBezTo>
                    <a:cubicBezTo>
                      <a:pt x="148096" y="47188"/>
                      <a:pt x="152800" y="71214"/>
                      <a:pt x="157001" y="95710"/>
                    </a:cubicBezTo>
                    <a:cubicBezTo>
                      <a:pt x="158614" y="105119"/>
                      <a:pt x="162310" y="109924"/>
                      <a:pt x="170173" y="112948"/>
                    </a:cubicBezTo>
                    <a:cubicBezTo>
                      <a:pt x="180287" y="116813"/>
                      <a:pt x="190200" y="121450"/>
                      <a:pt x="200684" y="126356"/>
                    </a:cubicBezTo>
                    <a:cubicBezTo>
                      <a:pt x="204884" y="128305"/>
                      <a:pt x="209219" y="130354"/>
                      <a:pt x="213755" y="132404"/>
                    </a:cubicBezTo>
                    <a:lnTo>
                      <a:pt x="222425" y="112007"/>
                    </a:lnTo>
                    <a:cubicBezTo>
                      <a:pt x="229414" y="95542"/>
                      <a:pt x="236101" y="79816"/>
                      <a:pt x="242721" y="64057"/>
                    </a:cubicBezTo>
                    <a:cubicBezTo>
                      <a:pt x="249542" y="47827"/>
                      <a:pt x="256531" y="36335"/>
                      <a:pt x="265436" y="26791"/>
                    </a:cubicBezTo>
                    <a:cubicBezTo>
                      <a:pt x="283447" y="7470"/>
                      <a:pt x="309186" y="-2174"/>
                      <a:pt x="336102" y="414"/>
                    </a:cubicBezTo>
                    <a:cubicBezTo>
                      <a:pt x="363017" y="2967"/>
                      <a:pt x="386506" y="17282"/>
                      <a:pt x="400552" y="39695"/>
                    </a:cubicBezTo>
                    <a:cubicBezTo>
                      <a:pt x="408179" y="51825"/>
                      <a:pt x="412716" y="62914"/>
                      <a:pt x="414429" y="73533"/>
                    </a:cubicBezTo>
                    <a:cubicBezTo>
                      <a:pt x="419570" y="105388"/>
                      <a:pt x="424309" y="137982"/>
                      <a:pt x="428845" y="169535"/>
                    </a:cubicBezTo>
                    <a:cubicBezTo>
                      <a:pt x="430592" y="181699"/>
                      <a:pt x="432373" y="193897"/>
                      <a:pt x="434154" y="206195"/>
                    </a:cubicBezTo>
                    <a:lnTo>
                      <a:pt x="434322" y="207438"/>
                    </a:lnTo>
                    <a:lnTo>
                      <a:pt x="433179" y="207976"/>
                    </a:lnTo>
                    <a:cubicBezTo>
                      <a:pt x="426392" y="211168"/>
                      <a:pt x="420041" y="213117"/>
                      <a:pt x="411271" y="212210"/>
                    </a:cubicBezTo>
                    <a:lnTo>
                      <a:pt x="410061" y="212076"/>
                    </a:lnTo>
                    <a:lnTo>
                      <a:pt x="409792" y="210900"/>
                    </a:lnTo>
                    <a:cubicBezTo>
                      <a:pt x="406163" y="195409"/>
                      <a:pt x="404214" y="179380"/>
                      <a:pt x="402332" y="163856"/>
                    </a:cubicBezTo>
                    <a:cubicBezTo>
                      <a:pt x="401089" y="153708"/>
                      <a:pt x="399812" y="143190"/>
                      <a:pt x="398098" y="132942"/>
                    </a:cubicBezTo>
                    <a:cubicBezTo>
                      <a:pt x="396889" y="125751"/>
                      <a:pt x="395914" y="118392"/>
                      <a:pt x="394940" y="111302"/>
                    </a:cubicBezTo>
                    <a:cubicBezTo>
                      <a:pt x="393629" y="101423"/>
                      <a:pt x="392252" y="91174"/>
                      <a:pt x="390236" y="81295"/>
                    </a:cubicBezTo>
                    <a:cubicBezTo>
                      <a:pt x="385531" y="58277"/>
                      <a:pt x="372258" y="39930"/>
                      <a:pt x="353777" y="30891"/>
                    </a:cubicBezTo>
                    <a:cubicBezTo>
                      <a:pt x="337043" y="22726"/>
                      <a:pt x="318125" y="23028"/>
                      <a:pt x="300450" y="31798"/>
                    </a:cubicBezTo>
                    <a:cubicBezTo>
                      <a:pt x="286370" y="38788"/>
                      <a:pt x="276021" y="50851"/>
                      <a:pt x="267889" y="69803"/>
                    </a:cubicBezTo>
                    <a:lnTo>
                      <a:pt x="263756" y="79447"/>
                    </a:lnTo>
                    <a:cubicBezTo>
                      <a:pt x="253910" y="102330"/>
                      <a:pt x="243729" y="125986"/>
                      <a:pt x="234589" y="149575"/>
                    </a:cubicBezTo>
                    <a:cubicBezTo>
                      <a:pt x="229683" y="162210"/>
                      <a:pt x="222391" y="167653"/>
                      <a:pt x="209353" y="168325"/>
                    </a:cubicBezTo>
                    <a:cubicBezTo>
                      <a:pt x="195375" y="169031"/>
                      <a:pt x="181161" y="170610"/>
                      <a:pt x="167418" y="172156"/>
                    </a:cubicBezTo>
                    <a:cubicBezTo>
                      <a:pt x="162276" y="172727"/>
                      <a:pt x="157135" y="173298"/>
                      <a:pt x="151994" y="173836"/>
                    </a:cubicBezTo>
                    <a:lnTo>
                      <a:pt x="150549" y="173970"/>
                    </a:lnTo>
                    <a:cubicBezTo>
                      <a:pt x="145173" y="174508"/>
                      <a:pt x="139628" y="175079"/>
                      <a:pt x="134319" y="176155"/>
                    </a:cubicBezTo>
                    <a:cubicBezTo>
                      <a:pt x="123129" y="178406"/>
                      <a:pt x="119198" y="182707"/>
                      <a:pt x="119769" y="192015"/>
                    </a:cubicBezTo>
                    <a:cubicBezTo>
                      <a:pt x="120340" y="201121"/>
                      <a:pt x="125683" y="206061"/>
                      <a:pt x="136100" y="207102"/>
                    </a:cubicBezTo>
                    <a:cubicBezTo>
                      <a:pt x="138922" y="207371"/>
                      <a:pt x="141880" y="207304"/>
                      <a:pt x="144736" y="207270"/>
                    </a:cubicBezTo>
                    <a:cubicBezTo>
                      <a:pt x="146013" y="207270"/>
                      <a:pt x="147323" y="207203"/>
                      <a:pt x="148567" y="207203"/>
                    </a:cubicBezTo>
                    <a:cubicBezTo>
                      <a:pt x="157068" y="207203"/>
                      <a:pt x="165603" y="207102"/>
                      <a:pt x="174138" y="207002"/>
                    </a:cubicBezTo>
                    <a:cubicBezTo>
                      <a:pt x="193627" y="206766"/>
                      <a:pt x="213755" y="206498"/>
                      <a:pt x="233514" y="207674"/>
                    </a:cubicBezTo>
                    <a:cubicBezTo>
                      <a:pt x="253709" y="208850"/>
                      <a:pt x="265570" y="201188"/>
                      <a:pt x="273164" y="182035"/>
                    </a:cubicBezTo>
                    <a:cubicBezTo>
                      <a:pt x="278978" y="167351"/>
                      <a:pt x="285967" y="152834"/>
                      <a:pt x="292721" y="138822"/>
                    </a:cubicBezTo>
                    <a:cubicBezTo>
                      <a:pt x="294469" y="135159"/>
                      <a:pt x="296249" y="131497"/>
                      <a:pt x="297997" y="127834"/>
                    </a:cubicBezTo>
                    <a:cubicBezTo>
                      <a:pt x="298366" y="127061"/>
                      <a:pt x="298669" y="126221"/>
                      <a:pt x="298971" y="125381"/>
                    </a:cubicBezTo>
                    <a:cubicBezTo>
                      <a:pt x="300080" y="122256"/>
                      <a:pt x="301491" y="118358"/>
                      <a:pt x="306565" y="116275"/>
                    </a:cubicBezTo>
                    <a:lnTo>
                      <a:pt x="306901" y="116140"/>
                    </a:lnTo>
                    <a:lnTo>
                      <a:pt x="307271" y="116140"/>
                    </a:lnTo>
                    <a:cubicBezTo>
                      <a:pt x="312647" y="116409"/>
                      <a:pt x="317385" y="119333"/>
                      <a:pt x="322863" y="122693"/>
                    </a:cubicBezTo>
                    <a:cubicBezTo>
                      <a:pt x="323871" y="123331"/>
                      <a:pt x="324946" y="123970"/>
                      <a:pt x="326055" y="124642"/>
                    </a:cubicBezTo>
                    <a:lnTo>
                      <a:pt x="327365" y="125415"/>
                    </a:lnTo>
                    <a:lnTo>
                      <a:pt x="326727" y="126793"/>
                    </a:lnTo>
                    <a:cubicBezTo>
                      <a:pt x="322795" y="135092"/>
                      <a:pt x="318965" y="143392"/>
                      <a:pt x="315201" y="151591"/>
                    </a:cubicBezTo>
                    <a:cubicBezTo>
                      <a:pt x="306061" y="171383"/>
                      <a:pt x="297426" y="190100"/>
                      <a:pt x="287647" y="208715"/>
                    </a:cubicBezTo>
                    <a:cubicBezTo>
                      <a:pt x="279448" y="224273"/>
                      <a:pt x="265167" y="232506"/>
                      <a:pt x="246316" y="232506"/>
                    </a:cubicBezTo>
                    <a:close/>
                    <a:moveTo>
                      <a:pt x="206195" y="228944"/>
                    </a:moveTo>
                    <a:cubicBezTo>
                      <a:pt x="219400" y="228944"/>
                      <a:pt x="232741" y="228944"/>
                      <a:pt x="245913" y="229045"/>
                    </a:cubicBezTo>
                    <a:lnTo>
                      <a:pt x="246316" y="229045"/>
                    </a:lnTo>
                    <a:cubicBezTo>
                      <a:pt x="263857" y="229045"/>
                      <a:pt x="277096" y="221451"/>
                      <a:pt x="284657" y="207069"/>
                    </a:cubicBezTo>
                    <a:cubicBezTo>
                      <a:pt x="294401" y="188554"/>
                      <a:pt x="303003" y="169871"/>
                      <a:pt x="312143" y="150113"/>
                    </a:cubicBezTo>
                    <a:cubicBezTo>
                      <a:pt x="315739" y="142350"/>
                      <a:pt x="319334" y="134521"/>
                      <a:pt x="323031" y="126658"/>
                    </a:cubicBezTo>
                    <a:cubicBezTo>
                      <a:pt x="322392" y="126255"/>
                      <a:pt x="321754" y="125885"/>
                      <a:pt x="321115" y="125482"/>
                    </a:cubicBezTo>
                    <a:cubicBezTo>
                      <a:pt x="315974" y="122323"/>
                      <a:pt x="311875" y="119803"/>
                      <a:pt x="307506" y="119467"/>
                    </a:cubicBezTo>
                    <a:cubicBezTo>
                      <a:pt x="304079" y="121013"/>
                      <a:pt x="303138" y="123667"/>
                      <a:pt x="302130" y="126456"/>
                    </a:cubicBezTo>
                    <a:cubicBezTo>
                      <a:pt x="301794" y="127431"/>
                      <a:pt x="301458" y="128338"/>
                      <a:pt x="301021" y="129212"/>
                    </a:cubicBezTo>
                    <a:cubicBezTo>
                      <a:pt x="299274" y="132875"/>
                      <a:pt x="297526" y="136537"/>
                      <a:pt x="295745" y="140200"/>
                    </a:cubicBezTo>
                    <a:cubicBezTo>
                      <a:pt x="289025" y="154179"/>
                      <a:pt x="282069" y="168628"/>
                      <a:pt x="276289" y="183211"/>
                    </a:cubicBezTo>
                    <a:cubicBezTo>
                      <a:pt x="268191" y="203675"/>
                      <a:pt x="254918" y="212210"/>
                      <a:pt x="233312" y="210967"/>
                    </a:cubicBezTo>
                    <a:cubicBezTo>
                      <a:pt x="213688" y="209824"/>
                      <a:pt x="193594" y="210059"/>
                      <a:pt x="174172" y="210295"/>
                    </a:cubicBezTo>
                    <a:cubicBezTo>
                      <a:pt x="165637" y="210395"/>
                      <a:pt x="157102" y="210496"/>
                      <a:pt x="148567" y="210496"/>
                    </a:cubicBezTo>
                    <a:cubicBezTo>
                      <a:pt x="147290" y="210496"/>
                      <a:pt x="146080" y="210496"/>
                      <a:pt x="144803" y="210563"/>
                    </a:cubicBezTo>
                    <a:cubicBezTo>
                      <a:pt x="141846" y="210631"/>
                      <a:pt x="138788" y="210698"/>
                      <a:pt x="135764" y="210395"/>
                    </a:cubicBezTo>
                    <a:cubicBezTo>
                      <a:pt x="123768" y="209219"/>
                      <a:pt x="117081" y="202902"/>
                      <a:pt x="116409" y="192183"/>
                    </a:cubicBezTo>
                    <a:cubicBezTo>
                      <a:pt x="115737" y="181195"/>
                      <a:pt x="120878" y="175382"/>
                      <a:pt x="133647" y="172794"/>
                    </a:cubicBezTo>
                    <a:cubicBezTo>
                      <a:pt x="139124" y="171685"/>
                      <a:pt x="144769" y="171114"/>
                      <a:pt x="150213" y="170543"/>
                    </a:cubicBezTo>
                    <a:lnTo>
                      <a:pt x="151658" y="170409"/>
                    </a:lnTo>
                    <a:cubicBezTo>
                      <a:pt x="156799" y="169871"/>
                      <a:pt x="161940" y="169300"/>
                      <a:pt x="167048" y="168728"/>
                    </a:cubicBezTo>
                    <a:cubicBezTo>
                      <a:pt x="180825" y="167216"/>
                      <a:pt x="195106" y="165637"/>
                      <a:pt x="209185" y="164898"/>
                    </a:cubicBezTo>
                    <a:cubicBezTo>
                      <a:pt x="220812" y="164293"/>
                      <a:pt x="227062" y="159656"/>
                      <a:pt x="231430" y="148298"/>
                    </a:cubicBezTo>
                    <a:cubicBezTo>
                      <a:pt x="240604" y="124642"/>
                      <a:pt x="250785" y="100952"/>
                      <a:pt x="260631" y="78069"/>
                    </a:cubicBezTo>
                    <a:lnTo>
                      <a:pt x="264764" y="68425"/>
                    </a:lnTo>
                    <a:cubicBezTo>
                      <a:pt x="273232" y="48700"/>
                      <a:pt x="284085" y="36099"/>
                      <a:pt x="298904" y="28740"/>
                    </a:cubicBezTo>
                    <a:cubicBezTo>
                      <a:pt x="317520" y="19500"/>
                      <a:pt x="337513" y="19197"/>
                      <a:pt x="355188" y="27833"/>
                    </a:cubicBezTo>
                    <a:cubicBezTo>
                      <a:pt x="374610" y="37309"/>
                      <a:pt x="388555" y="56563"/>
                      <a:pt x="393461" y="80589"/>
                    </a:cubicBezTo>
                    <a:cubicBezTo>
                      <a:pt x="395511" y="90603"/>
                      <a:pt x="396889" y="100885"/>
                      <a:pt x="398199" y="110831"/>
                    </a:cubicBezTo>
                    <a:cubicBezTo>
                      <a:pt x="399140" y="117921"/>
                      <a:pt x="400115" y="125247"/>
                      <a:pt x="401324" y="132370"/>
                    </a:cubicBezTo>
                    <a:cubicBezTo>
                      <a:pt x="403072" y="142686"/>
                      <a:pt x="404349" y="153238"/>
                      <a:pt x="405592" y="163453"/>
                    </a:cubicBezTo>
                    <a:cubicBezTo>
                      <a:pt x="407406" y="178473"/>
                      <a:pt x="409322" y="193997"/>
                      <a:pt x="412716" y="208951"/>
                    </a:cubicBezTo>
                    <a:cubicBezTo>
                      <a:pt x="419671" y="209421"/>
                      <a:pt x="424980" y="207942"/>
                      <a:pt x="430559" y="205422"/>
                    </a:cubicBezTo>
                    <a:cubicBezTo>
                      <a:pt x="428811" y="193561"/>
                      <a:pt x="427131" y="181766"/>
                      <a:pt x="425417" y="170005"/>
                    </a:cubicBezTo>
                    <a:cubicBezTo>
                      <a:pt x="420847" y="138486"/>
                      <a:pt x="416143" y="105892"/>
                      <a:pt x="411002" y="74070"/>
                    </a:cubicBezTo>
                    <a:cubicBezTo>
                      <a:pt x="409355" y="63889"/>
                      <a:pt x="404987" y="53237"/>
                      <a:pt x="397595" y="41476"/>
                    </a:cubicBezTo>
                    <a:cubicBezTo>
                      <a:pt x="384120" y="19970"/>
                      <a:pt x="361539" y="6227"/>
                      <a:pt x="335665" y="3740"/>
                    </a:cubicBezTo>
                    <a:cubicBezTo>
                      <a:pt x="309825" y="1287"/>
                      <a:pt x="285060" y="10494"/>
                      <a:pt x="267788" y="29043"/>
                    </a:cubicBezTo>
                    <a:cubicBezTo>
                      <a:pt x="259152" y="38284"/>
                      <a:pt x="252364" y="49473"/>
                      <a:pt x="245711" y="65334"/>
                    </a:cubicBezTo>
                    <a:cubicBezTo>
                      <a:pt x="239092" y="81093"/>
                      <a:pt x="232405" y="96819"/>
                      <a:pt x="225415" y="113318"/>
                    </a:cubicBezTo>
                    <a:lnTo>
                      <a:pt x="215402" y="136907"/>
                    </a:lnTo>
                    <a:lnTo>
                      <a:pt x="213823" y="136201"/>
                    </a:lnTo>
                    <a:cubicBezTo>
                      <a:pt x="208715" y="133883"/>
                      <a:pt x="203876" y="131631"/>
                      <a:pt x="199172" y="129413"/>
                    </a:cubicBezTo>
                    <a:cubicBezTo>
                      <a:pt x="188755" y="124541"/>
                      <a:pt x="178876" y="119938"/>
                      <a:pt x="168896" y="116107"/>
                    </a:cubicBezTo>
                    <a:cubicBezTo>
                      <a:pt x="159857" y="112646"/>
                      <a:pt x="155421" y="106933"/>
                      <a:pt x="153607" y="96315"/>
                    </a:cubicBezTo>
                    <a:cubicBezTo>
                      <a:pt x="149407" y="71852"/>
                      <a:pt x="144702" y="47860"/>
                      <a:pt x="140233" y="25548"/>
                    </a:cubicBezTo>
                    <a:cubicBezTo>
                      <a:pt x="138620" y="17551"/>
                      <a:pt x="136873" y="13586"/>
                      <a:pt x="134117" y="11906"/>
                    </a:cubicBezTo>
                    <a:cubicBezTo>
                      <a:pt x="131429" y="10259"/>
                      <a:pt x="127330" y="10461"/>
                      <a:pt x="119937" y="12544"/>
                    </a:cubicBezTo>
                    <a:cubicBezTo>
                      <a:pt x="83848" y="22759"/>
                      <a:pt x="48095" y="33310"/>
                      <a:pt x="17853" y="42282"/>
                    </a:cubicBezTo>
                    <a:cubicBezTo>
                      <a:pt x="2664" y="46785"/>
                      <a:pt x="1656" y="48364"/>
                      <a:pt x="4412" y="63351"/>
                    </a:cubicBezTo>
                    <a:cubicBezTo>
                      <a:pt x="6495" y="74641"/>
                      <a:pt x="8780" y="86066"/>
                      <a:pt x="10998" y="97122"/>
                    </a:cubicBezTo>
                    <a:cubicBezTo>
                      <a:pt x="14224" y="113284"/>
                      <a:pt x="17584" y="130018"/>
                      <a:pt x="20306" y="146584"/>
                    </a:cubicBezTo>
                    <a:cubicBezTo>
                      <a:pt x="21818" y="155691"/>
                      <a:pt x="26052" y="160798"/>
                      <a:pt x="35360" y="164797"/>
                    </a:cubicBezTo>
                    <a:cubicBezTo>
                      <a:pt x="45373" y="169098"/>
                      <a:pt x="55454" y="173668"/>
                      <a:pt x="65199" y="178070"/>
                    </a:cubicBezTo>
                    <a:cubicBezTo>
                      <a:pt x="72255" y="181262"/>
                      <a:pt x="79312" y="184454"/>
                      <a:pt x="86402" y="187579"/>
                    </a:cubicBezTo>
                    <a:cubicBezTo>
                      <a:pt x="92719" y="190368"/>
                      <a:pt x="97020" y="193594"/>
                      <a:pt x="98902" y="200987"/>
                    </a:cubicBezTo>
                    <a:cubicBezTo>
                      <a:pt x="103573" y="219468"/>
                      <a:pt x="116543" y="228877"/>
                      <a:pt x="137444" y="228910"/>
                    </a:cubicBezTo>
                    <a:cubicBezTo>
                      <a:pt x="151994" y="228910"/>
                      <a:pt x="166577" y="228910"/>
                      <a:pt x="181127" y="228910"/>
                    </a:cubicBezTo>
                    <a:cubicBezTo>
                      <a:pt x="189360" y="228910"/>
                      <a:pt x="197693" y="228910"/>
                      <a:pt x="206060" y="228910"/>
                    </a:cubicBezTo>
                    <a:close/>
                    <a:moveTo>
                      <a:pt x="96886" y="170677"/>
                    </a:moveTo>
                    <a:cubicBezTo>
                      <a:pt x="94399" y="170677"/>
                      <a:pt x="92047" y="169804"/>
                      <a:pt x="89964" y="168796"/>
                    </a:cubicBezTo>
                    <a:cubicBezTo>
                      <a:pt x="84722" y="166275"/>
                      <a:pt x="79413" y="163789"/>
                      <a:pt x="74137" y="161336"/>
                    </a:cubicBezTo>
                    <a:lnTo>
                      <a:pt x="66140" y="157572"/>
                    </a:lnTo>
                    <a:lnTo>
                      <a:pt x="66442" y="156262"/>
                    </a:lnTo>
                    <a:cubicBezTo>
                      <a:pt x="67853" y="149844"/>
                      <a:pt x="72692" y="149004"/>
                      <a:pt x="76187" y="148365"/>
                    </a:cubicBezTo>
                    <a:cubicBezTo>
                      <a:pt x="77128" y="148197"/>
                      <a:pt x="78068" y="148029"/>
                      <a:pt x="78942" y="147760"/>
                    </a:cubicBezTo>
                    <a:cubicBezTo>
                      <a:pt x="84251" y="146080"/>
                      <a:pt x="89729" y="144635"/>
                      <a:pt x="95004" y="143224"/>
                    </a:cubicBezTo>
                    <a:cubicBezTo>
                      <a:pt x="105085" y="140536"/>
                      <a:pt x="115535" y="137780"/>
                      <a:pt x="124910" y="133345"/>
                    </a:cubicBezTo>
                    <a:cubicBezTo>
                      <a:pt x="146382" y="123264"/>
                      <a:pt x="162780" y="132539"/>
                      <a:pt x="181799" y="143291"/>
                    </a:cubicBezTo>
                    <a:lnTo>
                      <a:pt x="188385" y="147021"/>
                    </a:lnTo>
                    <a:lnTo>
                      <a:pt x="165670" y="149844"/>
                    </a:lnTo>
                    <a:cubicBezTo>
                      <a:pt x="153103" y="151390"/>
                      <a:pt x="141745" y="152801"/>
                      <a:pt x="130421" y="154313"/>
                    </a:cubicBezTo>
                    <a:cubicBezTo>
                      <a:pt x="121382" y="155489"/>
                      <a:pt x="112175" y="157673"/>
                      <a:pt x="106127" y="165503"/>
                    </a:cubicBezTo>
                    <a:cubicBezTo>
                      <a:pt x="103069" y="169434"/>
                      <a:pt x="99910" y="170745"/>
                      <a:pt x="96886" y="170745"/>
                    </a:cubicBezTo>
                    <a:close/>
                    <a:moveTo>
                      <a:pt x="70105" y="155724"/>
                    </a:moveTo>
                    <a:lnTo>
                      <a:pt x="75582" y="158278"/>
                    </a:lnTo>
                    <a:cubicBezTo>
                      <a:pt x="80858" y="160765"/>
                      <a:pt x="86167" y="163251"/>
                      <a:pt x="91442" y="165771"/>
                    </a:cubicBezTo>
                    <a:cubicBezTo>
                      <a:pt x="96852" y="168392"/>
                      <a:pt x="100145" y="167720"/>
                      <a:pt x="103506" y="163386"/>
                    </a:cubicBezTo>
                    <a:cubicBezTo>
                      <a:pt x="110327" y="154582"/>
                      <a:pt x="120744" y="152162"/>
                      <a:pt x="130018" y="150919"/>
                    </a:cubicBezTo>
                    <a:cubicBezTo>
                      <a:pt x="141376" y="149407"/>
                      <a:pt x="152733" y="148029"/>
                      <a:pt x="165301" y="146450"/>
                    </a:cubicBezTo>
                    <a:lnTo>
                      <a:pt x="177901" y="144871"/>
                    </a:lnTo>
                    <a:cubicBezTo>
                      <a:pt x="160025" y="134790"/>
                      <a:pt x="145475" y="127364"/>
                      <a:pt x="126389" y="136336"/>
                    </a:cubicBezTo>
                    <a:cubicBezTo>
                      <a:pt x="116711" y="140872"/>
                      <a:pt x="106160" y="143695"/>
                      <a:pt x="95911" y="146416"/>
                    </a:cubicBezTo>
                    <a:cubicBezTo>
                      <a:pt x="90669" y="147828"/>
                      <a:pt x="85226" y="149273"/>
                      <a:pt x="79984" y="150919"/>
                    </a:cubicBezTo>
                    <a:cubicBezTo>
                      <a:pt x="78976" y="151221"/>
                      <a:pt x="77900" y="151423"/>
                      <a:pt x="76792" y="151625"/>
                    </a:cubicBezTo>
                    <a:cubicBezTo>
                      <a:pt x="73734" y="152162"/>
                      <a:pt x="71281" y="152633"/>
                      <a:pt x="70105" y="155691"/>
                    </a:cubicBezTo>
                    <a:close/>
                    <a:moveTo>
                      <a:pt x="39392" y="140099"/>
                    </a:moveTo>
                    <a:lnTo>
                      <a:pt x="38955" y="138419"/>
                    </a:lnTo>
                    <a:cubicBezTo>
                      <a:pt x="33310" y="117485"/>
                      <a:pt x="29916" y="97491"/>
                      <a:pt x="26321" y="76355"/>
                    </a:cubicBezTo>
                    <a:cubicBezTo>
                      <a:pt x="25481" y="71449"/>
                      <a:pt x="24641" y="66510"/>
                      <a:pt x="23767" y="61503"/>
                    </a:cubicBezTo>
                    <a:lnTo>
                      <a:pt x="23498" y="60024"/>
                    </a:lnTo>
                    <a:lnTo>
                      <a:pt x="121180" y="31798"/>
                    </a:lnTo>
                    <a:lnTo>
                      <a:pt x="121651" y="33411"/>
                    </a:lnTo>
                    <a:cubicBezTo>
                      <a:pt x="126456" y="50179"/>
                      <a:pt x="129379" y="66375"/>
                      <a:pt x="132471" y="83546"/>
                    </a:cubicBezTo>
                    <a:cubicBezTo>
                      <a:pt x="133949" y="91712"/>
                      <a:pt x="135462" y="100179"/>
                      <a:pt x="137209" y="108647"/>
                    </a:cubicBezTo>
                    <a:lnTo>
                      <a:pt x="137511" y="110159"/>
                    </a:lnTo>
                    <a:lnTo>
                      <a:pt x="39392" y="140133"/>
                    </a:lnTo>
                    <a:close/>
                    <a:moveTo>
                      <a:pt x="27295" y="62377"/>
                    </a:moveTo>
                    <a:cubicBezTo>
                      <a:pt x="28068" y="66879"/>
                      <a:pt x="28841" y="71348"/>
                      <a:pt x="29580" y="75750"/>
                    </a:cubicBezTo>
                    <a:cubicBezTo>
                      <a:pt x="33075" y="96248"/>
                      <a:pt x="36368" y="115670"/>
                      <a:pt x="41711" y="135832"/>
                    </a:cubicBezTo>
                    <a:lnTo>
                      <a:pt x="133580" y="107740"/>
                    </a:lnTo>
                    <a:cubicBezTo>
                      <a:pt x="131967" y="99743"/>
                      <a:pt x="130522" y="91779"/>
                      <a:pt x="129144" y="84050"/>
                    </a:cubicBezTo>
                    <a:cubicBezTo>
                      <a:pt x="126154" y="67518"/>
                      <a:pt x="123331" y="51893"/>
                      <a:pt x="118862" y="35864"/>
                    </a:cubicBezTo>
                    <a:lnTo>
                      <a:pt x="27329" y="62343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" name="Gráfico 4">
              <a:extLst>
                <a:ext uri="{FF2B5EF4-FFF2-40B4-BE49-F238E27FC236}">
                  <a16:creationId xmlns:a16="http://schemas.microsoft.com/office/drawing/2014/main" id="{998924CD-5B26-AE46-9D93-B577A52C9AAC}"/>
                </a:ext>
              </a:extLst>
            </p:cNvPr>
            <p:cNvGrpSpPr/>
            <p:nvPr/>
          </p:nvGrpSpPr>
          <p:grpSpPr>
            <a:xfrm>
              <a:off x="1860302" y="1848596"/>
              <a:ext cx="432384" cy="232553"/>
              <a:chOff x="1860302" y="1848596"/>
              <a:chExt cx="432384" cy="232553"/>
            </a:xfrm>
            <a:solidFill>
              <a:srgbClr val="006DA7"/>
            </a:solidFill>
          </p:grpSpPr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AA56721E-1019-2715-F912-19AA1BCAC15F}"/>
                  </a:ext>
                </a:extLst>
              </p:cNvPr>
              <p:cNvSpPr/>
              <p:nvPr/>
            </p:nvSpPr>
            <p:spPr>
              <a:xfrm>
                <a:off x="1862050" y="1850164"/>
                <a:ext cx="429019" cy="229229"/>
              </a:xfrm>
              <a:custGeom>
                <a:avLst/>
                <a:gdLst>
                  <a:gd name="connsiteX0" fmla="*/ 105615 w 429019"/>
                  <a:gd name="connsiteY0" fmla="*/ 124868 h 229229"/>
                  <a:gd name="connsiteX1" fmla="*/ 126180 w 429019"/>
                  <a:gd name="connsiteY1" fmla="*/ 116904 h 229229"/>
                  <a:gd name="connsiteX2" fmla="*/ 156993 w 429019"/>
                  <a:gd name="connsiteY2" fmla="*/ 183135 h 229229"/>
                  <a:gd name="connsiteX3" fmla="*/ 195771 w 429019"/>
                  <a:gd name="connsiteY3" fmla="*/ 207900 h 229229"/>
                  <a:gd name="connsiteX4" fmla="*/ 291403 w 429019"/>
                  <a:gd name="connsiteY4" fmla="*/ 207497 h 229229"/>
                  <a:gd name="connsiteX5" fmla="*/ 311262 w 429019"/>
                  <a:gd name="connsiteY5" fmla="*/ 196005 h 229229"/>
                  <a:gd name="connsiteX6" fmla="*/ 296645 w 429019"/>
                  <a:gd name="connsiteY6" fmla="*/ 173121 h 229229"/>
                  <a:gd name="connsiteX7" fmla="*/ 219595 w 429019"/>
                  <a:gd name="connsiteY7" fmla="*/ 164990 h 229229"/>
                  <a:gd name="connsiteX8" fmla="*/ 198728 w 429019"/>
                  <a:gd name="connsiteY8" fmla="*/ 148860 h 229229"/>
                  <a:gd name="connsiteX9" fmla="*/ 161966 w 429019"/>
                  <a:gd name="connsiteY9" fmla="*/ 62670 h 229229"/>
                  <a:gd name="connsiteX10" fmla="*/ 80111 w 429019"/>
                  <a:gd name="connsiteY10" fmla="*/ 26682 h 229229"/>
                  <a:gd name="connsiteX11" fmla="*/ 43283 w 429019"/>
                  <a:gd name="connsiteY11" fmla="*/ 66064 h 229229"/>
                  <a:gd name="connsiteX12" fmla="*/ 29304 w 429019"/>
                  <a:gd name="connsiteY12" fmla="*/ 145769 h 229229"/>
                  <a:gd name="connsiteX13" fmla="*/ 20433 w 429019"/>
                  <a:gd name="connsiteY13" fmla="*/ 207194 h 229229"/>
                  <a:gd name="connsiteX14" fmla="*/ 2 w 429019"/>
                  <a:gd name="connsiteY14" fmla="*/ 205380 h 229229"/>
                  <a:gd name="connsiteX15" fmla="*/ 7933 w 429019"/>
                  <a:gd name="connsiteY15" fmla="*/ 139653 h 229229"/>
                  <a:gd name="connsiteX16" fmla="*/ 19190 w 429019"/>
                  <a:gd name="connsiteY16" fmla="*/ 68517 h 229229"/>
                  <a:gd name="connsiteX17" fmla="*/ 130044 w 429019"/>
                  <a:gd name="connsiteY17" fmla="*/ 4638 h 229229"/>
                  <a:gd name="connsiteX18" fmla="*/ 181322 w 429019"/>
                  <a:gd name="connsiteY18" fmla="*/ 52354 h 229229"/>
                  <a:gd name="connsiteX19" fmla="*/ 209312 w 429019"/>
                  <a:gd name="connsiteY19" fmla="*/ 116804 h 229229"/>
                  <a:gd name="connsiteX20" fmla="*/ 217747 w 429019"/>
                  <a:gd name="connsiteY20" fmla="*/ 131689 h 229229"/>
                  <a:gd name="connsiteX21" fmla="*/ 267915 w 429019"/>
                  <a:gd name="connsiteY21" fmla="*/ 109646 h 229229"/>
                  <a:gd name="connsiteX22" fmla="*/ 275140 w 429019"/>
                  <a:gd name="connsiteY22" fmla="*/ 96104 h 229229"/>
                  <a:gd name="connsiteX23" fmla="*/ 289286 w 429019"/>
                  <a:gd name="connsiteY23" fmla="*/ 23624 h 229229"/>
                  <a:gd name="connsiteX24" fmla="*/ 311800 w 429019"/>
                  <a:gd name="connsiteY24" fmla="*/ 10015 h 229229"/>
                  <a:gd name="connsiteX25" fmla="*/ 415598 w 429019"/>
                  <a:gd name="connsiteY25" fmla="*/ 40056 h 229229"/>
                  <a:gd name="connsiteX26" fmla="*/ 427863 w 429019"/>
                  <a:gd name="connsiteY26" fmla="*/ 60822 h 229229"/>
                  <a:gd name="connsiteX27" fmla="*/ 412305 w 429019"/>
                  <a:gd name="connsiteY27" fmla="*/ 145870 h 229229"/>
                  <a:gd name="connsiteX28" fmla="*/ 397587 w 429019"/>
                  <a:gd name="connsiteY28" fmla="*/ 164351 h 229229"/>
                  <a:gd name="connsiteX29" fmla="*/ 348259 w 429019"/>
                  <a:gd name="connsiteY29" fmla="*/ 186394 h 229229"/>
                  <a:gd name="connsiteX30" fmla="*/ 332096 w 429019"/>
                  <a:gd name="connsiteY30" fmla="*/ 203599 h 229229"/>
                  <a:gd name="connsiteX31" fmla="*/ 300543 w 429019"/>
                  <a:gd name="connsiteY31" fmla="*/ 228666 h 229229"/>
                  <a:gd name="connsiteX32" fmla="*/ 177861 w 429019"/>
                  <a:gd name="connsiteY32" fmla="*/ 228733 h 229229"/>
                  <a:gd name="connsiteX33" fmla="*/ 144896 w 429019"/>
                  <a:gd name="connsiteY33" fmla="*/ 206623 h 229229"/>
                  <a:gd name="connsiteX34" fmla="*/ 105649 w 429019"/>
                  <a:gd name="connsiteY34" fmla="*/ 124868 h 229229"/>
                  <a:gd name="connsiteX35" fmla="*/ 310288 w 429019"/>
                  <a:gd name="connsiteY35" fmla="*/ 32529 h 229229"/>
                  <a:gd name="connsiteX36" fmla="*/ 296242 w 429019"/>
                  <a:gd name="connsiteY36" fmla="*/ 108168 h 229229"/>
                  <a:gd name="connsiteX37" fmla="*/ 390867 w 429019"/>
                  <a:gd name="connsiteY37" fmla="*/ 136595 h 229229"/>
                  <a:gd name="connsiteX38" fmla="*/ 404778 w 429019"/>
                  <a:gd name="connsiteY38" fmla="*/ 59679 h 229229"/>
                  <a:gd name="connsiteX39" fmla="*/ 310288 w 429019"/>
                  <a:gd name="connsiteY39" fmla="*/ 32529 h 229229"/>
                  <a:gd name="connsiteX40" fmla="*/ 362943 w 429019"/>
                  <a:gd name="connsiteY40" fmla="*/ 155581 h 229229"/>
                  <a:gd name="connsiteX41" fmla="*/ 363111 w 429019"/>
                  <a:gd name="connsiteY41" fmla="*/ 151582 h 229229"/>
                  <a:gd name="connsiteX42" fmla="*/ 303903 w 429019"/>
                  <a:gd name="connsiteY42" fmla="*/ 133000 h 229229"/>
                  <a:gd name="connsiteX43" fmla="*/ 250072 w 429019"/>
                  <a:gd name="connsiteY43" fmla="*/ 143618 h 229229"/>
                  <a:gd name="connsiteX44" fmla="*/ 332835 w 429019"/>
                  <a:gd name="connsiteY44" fmla="*/ 169257 h 229229"/>
                  <a:gd name="connsiteX45" fmla="*/ 362943 w 429019"/>
                  <a:gd name="connsiteY45" fmla="*/ 155581 h 22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29019" h="229229">
                    <a:moveTo>
                      <a:pt x="105615" y="124868"/>
                    </a:moveTo>
                    <a:cubicBezTo>
                      <a:pt x="113444" y="119895"/>
                      <a:pt x="118350" y="116535"/>
                      <a:pt x="126180" y="116904"/>
                    </a:cubicBezTo>
                    <a:cubicBezTo>
                      <a:pt x="136361" y="138612"/>
                      <a:pt x="147551" y="160487"/>
                      <a:pt x="156993" y="183135"/>
                    </a:cubicBezTo>
                    <a:cubicBezTo>
                      <a:pt x="164487" y="201112"/>
                      <a:pt x="175844" y="208774"/>
                      <a:pt x="195771" y="207900"/>
                    </a:cubicBezTo>
                    <a:cubicBezTo>
                      <a:pt x="227592" y="206522"/>
                      <a:pt x="259514" y="207564"/>
                      <a:pt x="291403" y="207497"/>
                    </a:cubicBezTo>
                    <a:cubicBezTo>
                      <a:pt x="300140" y="207497"/>
                      <a:pt x="308473" y="206522"/>
                      <a:pt x="311262" y="196005"/>
                    </a:cubicBezTo>
                    <a:cubicBezTo>
                      <a:pt x="314757" y="182900"/>
                      <a:pt x="310490" y="174969"/>
                      <a:pt x="296645" y="173121"/>
                    </a:cubicBezTo>
                    <a:cubicBezTo>
                      <a:pt x="271040" y="169660"/>
                      <a:pt x="245334" y="166804"/>
                      <a:pt x="219595" y="164990"/>
                    </a:cubicBezTo>
                    <a:cubicBezTo>
                      <a:pt x="208069" y="164183"/>
                      <a:pt x="202793" y="158773"/>
                      <a:pt x="198728" y="148860"/>
                    </a:cubicBezTo>
                    <a:cubicBezTo>
                      <a:pt x="186900" y="119962"/>
                      <a:pt x="175038" y="91030"/>
                      <a:pt x="161966" y="62670"/>
                    </a:cubicBezTo>
                    <a:cubicBezTo>
                      <a:pt x="145972" y="27992"/>
                      <a:pt x="113680" y="14282"/>
                      <a:pt x="80111" y="26682"/>
                    </a:cubicBezTo>
                    <a:cubicBezTo>
                      <a:pt x="61293" y="33637"/>
                      <a:pt x="49768" y="47515"/>
                      <a:pt x="43283" y="66064"/>
                    </a:cubicBezTo>
                    <a:cubicBezTo>
                      <a:pt x="34277" y="91871"/>
                      <a:pt x="33538" y="119122"/>
                      <a:pt x="29304" y="145769"/>
                    </a:cubicBezTo>
                    <a:cubicBezTo>
                      <a:pt x="26011" y="166401"/>
                      <a:pt x="23323" y="187134"/>
                      <a:pt x="20433" y="207194"/>
                    </a:cubicBezTo>
                    <a:cubicBezTo>
                      <a:pt x="12570" y="211529"/>
                      <a:pt x="6723" y="208606"/>
                      <a:pt x="2" y="205380"/>
                    </a:cubicBezTo>
                    <a:cubicBezTo>
                      <a:pt x="-132" y="183202"/>
                      <a:pt x="5211" y="161528"/>
                      <a:pt x="7933" y="139653"/>
                    </a:cubicBezTo>
                    <a:cubicBezTo>
                      <a:pt x="10890" y="115829"/>
                      <a:pt x="12872" y="91770"/>
                      <a:pt x="19190" y="68517"/>
                    </a:cubicBezTo>
                    <a:cubicBezTo>
                      <a:pt x="33504" y="15694"/>
                      <a:pt x="81052" y="-11524"/>
                      <a:pt x="130044" y="4638"/>
                    </a:cubicBezTo>
                    <a:cubicBezTo>
                      <a:pt x="154372" y="12669"/>
                      <a:pt x="170838" y="29605"/>
                      <a:pt x="181322" y="52354"/>
                    </a:cubicBezTo>
                    <a:cubicBezTo>
                      <a:pt x="191133" y="73624"/>
                      <a:pt x="199971" y="95332"/>
                      <a:pt x="209312" y="116804"/>
                    </a:cubicBezTo>
                    <a:cubicBezTo>
                      <a:pt x="211429" y="121676"/>
                      <a:pt x="212404" y="127187"/>
                      <a:pt x="217747" y="131689"/>
                    </a:cubicBezTo>
                    <a:cubicBezTo>
                      <a:pt x="234985" y="126447"/>
                      <a:pt x="251148" y="117308"/>
                      <a:pt x="267915" y="109646"/>
                    </a:cubicBezTo>
                    <a:cubicBezTo>
                      <a:pt x="273863" y="106924"/>
                      <a:pt x="274132" y="101481"/>
                      <a:pt x="275140" y="96104"/>
                    </a:cubicBezTo>
                    <a:cubicBezTo>
                      <a:pt x="279743" y="71911"/>
                      <a:pt x="284414" y="47750"/>
                      <a:pt x="289286" y="23624"/>
                    </a:cubicBezTo>
                    <a:cubicBezTo>
                      <a:pt x="292411" y="8066"/>
                      <a:pt x="296175" y="5613"/>
                      <a:pt x="311800" y="10015"/>
                    </a:cubicBezTo>
                    <a:cubicBezTo>
                      <a:pt x="346478" y="19793"/>
                      <a:pt x="381088" y="29807"/>
                      <a:pt x="415598" y="40056"/>
                    </a:cubicBezTo>
                    <a:cubicBezTo>
                      <a:pt x="429442" y="44189"/>
                      <a:pt x="430518" y="46373"/>
                      <a:pt x="427863" y="60822"/>
                    </a:cubicBezTo>
                    <a:cubicBezTo>
                      <a:pt x="422722" y="89182"/>
                      <a:pt x="416909" y="117408"/>
                      <a:pt x="412305" y="145870"/>
                    </a:cubicBezTo>
                    <a:cubicBezTo>
                      <a:pt x="410726" y="155547"/>
                      <a:pt x="405954" y="160722"/>
                      <a:pt x="397587" y="164351"/>
                    </a:cubicBezTo>
                    <a:cubicBezTo>
                      <a:pt x="381055" y="171508"/>
                      <a:pt x="364791" y="179304"/>
                      <a:pt x="348259" y="186394"/>
                    </a:cubicBezTo>
                    <a:cubicBezTo>
                      <a:pt x="340160" y="189855"/>
                      <a:pt x="334515" y="193854"/>
                      <a:pt x="332096" y="203599"/>
                    </a:cubicBezTo>
                    <a:cubicBezTo>
                      <a:pt x="328232" y="219123"/>
                      <a:pt x="316403" y="228364"/>
                      <a:pt x="300543" y="228666"/>
                    </a:cubicBezTo>
                    <a:cubicBezTo>
                      <a:pt x="259649" y="229439"/>
                      <a:pt x="218755" y="229372"/>
                      <a:pt x="177861" y="228733"/>
                    </a:cubicBezTo>
                    <a:cubicBezTo>
                      <a:pt x="162874" y="228498"/>
                      <a:pt x="151483" y="219493"/>
                      <a:pt x="144896" y="206623"/>
                    </a:cubicBezTo>
                    <a:cubicBezTo>
                      <a:pt x="131321" y="179976"/>
                      <a:pt x="118955" y="152725"/>
                      <a:pt x="105649" y="124868"/>
                    </a:cubicBezTo>
                    <a:close/>
                    <a:moveTo>
                      <a:pt x="310288" y="32529"/>
                    </a:moveTo>
                    <a:cubicBezTo>
                      <a:pt x="304643" y="58570"/>
                      <a:pt x="299065" y="82697"/>
                      <a:pt x="296242" y="108168"/>
                    </a:cubicBezTo>
                    <a:cubicBezTo>
                      <a:pt x="328433" y="117845"/>
                      <a:pt x="359146" y="127052"/>
                      <a:pt x="390867" y="136595"/>
                    </a:cubicBezTo>
                    <a:cubicBezTo>
                      <a:pt x="396646" y="109411"/>
                      <a:pt x="402258" y="85116"/>
                      <a:pt x="404778" y="59679"/>
                    </a:cubicBezTo>
                    <a:cubicBezTo>
                      <a:pt x="372889" y="50506"/>
                      <a:pt x="342479" y="41769"/>
                      <a:pt x="310288" y="32529"/>
                    </a:cubicBezTo>
                    <a:close/>
                    <a:moveTo>
                      <a:pt x="362943" y="155581"/>
                    </a:moveTo>
                    <a:cubicBezTo>
                      <a:pt x="363010" y="154237"/>
                      <a:pt x="363044" y="152926"/>
                      <a:pt x="363111" y="151582"/>
                    </a:cubicBezTo>
                    <a:cubicBezTo>
                      <a:pt x="343319" y="145534"/>
                      <a:pt x="322855" y="141065"/>
                      <a:pt x="303903" y="133000"/>
                    </a:cubicBezTo>
                    <a:cubicBezTo>
                      <a:pt x="282902" y="124062"/>
                      <a:pt x="267814" y="133504"/>
                      <a:pt x="250072" y="143618"/>
                    </a:cubicBezTo>
                    <a:cubicBezTo>
                      <a:pt x="278836" y="153329"/>
                      <a:pt x="311397" y="142711"/>
                      <a:pt x="332835" y="169257"/>
                    </a:cubicBezTo>
                    <a:cubicBezTo>
                      <a:pt x="343554" y="164385"/>
                      <a:pt x="353232" y="159983"/>
                      <a:pt x="362943" y="155581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1A1412AA-A9EE-B564-C061-DD13DB2C1136}"/>
                  </a:ext>
                </a:extLst>
              </p:cNvPr>
              <p:cNvSpPr/>
              <p:nvPr/>
            </p:nvSpPr>
            <p:spPr>
              <a:xfrm>
                <a:off x="1860302" y="1848596"/>
                <a:ext cx="432384" cy="232553"/>
              </a:xfrm>
              <a:custGeom>
                <a:avLst/>
                <a:gdLst>
                  <a:gd name="connsiteX0" fmla="*/ 240362 w 432384"/>
                  <a:gd name="connsiteY0" fmla="*/ 232486 h 232553"/>
                  <a:gd name="connsiteX1" fmla="*/ 179541 w 432384"/>
                  <a:gd name="connsiteY1" fmla="*/ 232016 h 232553"/>
                  <a:gd name="connsiteX2" fmla="*/ 145099 w 432384"/>
                  <a:gd name="connsiteY2" fmla="*/ 208964 h 232553"/>
                  <a:gd name="connsiteX3" fmla="*/ 117376 w 432384"/>
                  <a:gd name="connsiteY3" fmla="*/ 151571 h 232553"/>
                  <a:gd name="connsiteX4" fmla="*/ 105851 w 432384"/>
                  <a:gd name="connsiteY4" fmla="*/ 127176 h 232553"/>
                  <a:gd name="connsiteX5" fmla="*/ 105212 w 432384"/>
                  <a:gd name="connsiteY5" fmla="*/ 125832 h 232553"/>
                  <a:gd name="connsiteX6" fmla="*/ 107329 w 432384"/>
                  <a:gd name="connsiteY6" fmla="*/ 124488 h 232553"/>
                  <a:gd name="connsiteX7" fmla="*/ 127995 w 432384"/>
                  <a:gd name="connsiteY7" fmla="*/ 116826 h 232553"/>
                  <a:gd name="connsiteX8" fmla="*/ 129003 w 432384"/>
                  <a:gd name="connsiteY8" fmla="*/ 116826 h 232553"/>
                  <a:gd name="connsiteX9" fmla="*/ 129440 w 432384"/>
                  <a:gd name="connsiteY9" fmla="*/ 117801 h 232553"/>
                  <a:gd name="connsiteX10" fmla="*/ 138781 w 432384"/>
                  <a:gd name="connsiteY10" fmla="*/ 137357 h 232553"/>
                  <a:gd name="connsiteX11" fmla="*/ 160287 w 432384"/>
                  <a:gd name="connsiteY11" fmla="*/ 184098 h 232553"/>
                  <a:gd name="connsiteX12" fmla="*/ 197451 w 432384"/>
                  <a:gd name="connsiteY12" fmla="*/ 207822 h 232553"/>
                  <a:gd name="connsiteX13" fmla="*/ 262942 w 432384"/>
                  <a:gd name="connsiteY13" fmla="*/ 207251 h 232553"/>
                  <a:gd name="connsiteX14" fmla="*/ 293151 w 432384"/>
                  <a:gd name="connsiteY14" fmla="*/ 207385 h 232553"/>
                  <a:gd name="connsiteX15" fmla="*/ 311397 w 432384"/>
                  <a:gd name="connsiteY15" fmla="*/ 197136 h 232553"/>
                  <a:gd name="connsiteX16" fmla="*/ 310557 w 432384"/>
                  <a:gd name="connsiteY16" fmla="*/ 182452 h 232553"/>
                  <a:gd name="connsiteX17" fmla="*/ 298158 w 432384"/>
                  <a:gd name="connsiteY17" fmla="*/ 176336 h 232553"/>
                  <a:gd name="connsiteX18" fmla="*/ 221208 w 432384"/>
                  <a:gd name="connsiteY18" fmla="*/ 168204 h 232553"/>
                  <a:gd name="connsiteX19" fmla="*/ 198896 w 432384"/>
                  <a:gd name="connsiteY19" fmla="*/ 151034 h 232553"/>
                  <a:gd name="connsiteX20" fmla="*/ 162135 w 432384"/>
                  <a:gd name="connsiteY20" fmla="*/ 64910 h 232553"/>
                  <a:gd name="connsiteX21" fmla="*/ 82396 w 432384"/>
                  <a:gd name="connsiteY21" fmla="*/ 29796 h 232553"/>
                  <a:gd name="connsiteX22" fmla="*/ 46542 w 432384"/>
                  <a:gd name="connsiteY22" fmla="*/ 68170 h 232553"/>
                  <a:gd name="connsiteX23" fmla="*/ 35823 w 432384"/>
                  <a:gd name="connsiteY23" fmla="*/ 123648 h 232553"/>
                  <a:gd name="connsiteX24" fmla="*/ 32665 w 432384"/>
                  <a:gd name="connsiteY24" fmla="*/ 147573 h 232553"/>
                  <a:gd name="connsiteX25" fmla="*/ 26415 w 432384"/>
                  <a:gd name="connsiteY25" fmla="*/ 190416 h 232553"/>
                  <a:gd name="connsiteX26" fmla="*/ 23794 w 432384"/>
                  <a:gd name="connsiteY26" fmla="*/ 208998 h 232553"/>
                  <a:gd name="connsiteX27" fmla="*/ 23659 w 432384"/>
                  <a:gd name="connsiteY27" fmla="*/ 209838 h 232553"/>
                  <a:gd name="connsiteX28" fmla="*/ 22920 w 432384"/>
                  <a:gd name="connsiteY28" fmla="*/ 210241 h 232553"/>
                  <a:gd name="connsiteX29" fmla="*/ 1314 w 432384"/>
                  <a:gd name="connsiteY29" fmla="*/ 208662 h 232553"/>
                  <a:gd name="connsiteX30" fmla="*/ 3 w 432384"/>
                  <a:gd name="connsiteY30" fmla="*/ 208023 h 232553"/>
                  <a:gd name="connsiteX31" fmla="*/ 3 w 432384"/>
                  <a:gd name="connsiteY31" fmla="*/ 206982 h 232553"/>
                  <a:gd name="connsiteX32" fmla="*/ 4741 w 432384"/>
                  <a:gd name="connsiteY32" fmla="*/ 162257 h 232553"/>
                  <a:gd name="connsiteX33" fmla="*/ 7933 w 432384"/>
                  <a:gd name="connsiteY33" fmla="*/ 141054 h 232553"/>
                  <a:gd name="connsiteX34" fmla="*/ 9479 w 432384"/>
                  <a:gd name="connsiteY34" fmla="*/ 128117 h 232553"/>
                  <a:gd name="connsiteX35" fmla="*/ 19257 w 432384"/>
                  <a:gd name="connsiteY35" fmla="*/ 69716 h 232553"/>
                  <a:gd name="connsiteX36" fmla="*/ 64520 w 432384"/>
                  <a:gd name="connsiteY36" fmla="*/ 9769 h 232553"/>
                  <a:gd name="connsiteX37" fmla="*/ 132262 w 432384"/>
                  <a:gd name="connsiteY37" fmla="*/ 4695 h 232553"/>
                  <a:gd name="connsiteX38" fmla="*/ 184548 w 432384"/>
                  <a:gd name="connsiteY38" fmla="*/ 53284 h 232553"/>
                  <a:gd name="connsiteX39" fmla="*/ 203029 w 432384"/>
                  <a:gd name="connsiteY39" fmla="*/ 95522 h 232553"/>
                  <a:gd name="connsiteX40" fmla="*/ 212572 w 432384"/>
                  <a:gd name="connsiteY40" fmla="*/ 117767 h 232553"/>
                  <a:gd name="connsiteX41" fmla="*/ 213916 w 432384"/>
                  <a:gd name="connsiteY41" fmla="*/ 121228 h 232553"/>
                  <a:gd name="connsiteX42" fmla="*/ 219864 w 432384"/>
                  <a:gd name="connsiteY42" fmla="*/ 131443 h 232553"/>
                  <a:gd name="connsiteX43" fmla="*/ 254743 w 432384"/>
                  <a:gd name="connsiteY43" fmla="*/ 116524 h 232553"/>
                  <a:gd name="connsiteX44" fmla="*/ 268924 w 432384"/>
                  <a:gd name="connsiteY44" fmla="*/ 109770 h 232553"/>
                  <a:gd name="connsiteX45" fmla="*/ 274871 w 432384"/>
                  <a:gd name="connsiteY45" fmla="*/ 99252 h 232553"/>
                  <a:gd name="connsiteX46" fmla="*/ 275207 w 432384"/>
                  <a:gd name="connsiteY46" fmla="*/ 97438 h 232553"/>
                  <a:gd name="connsiteX47" fmla="*/ 289354 w 432384"/>
                  <a:gd name="connsiteY47" fmla="*/ 24923 h 232553"/>
                  <a:gd name="connsiteX48" fmla="*/ 296713 w 432384"/>
                  <a:gd name="connsiteY48" fmla="*/ 9534 h 232553"/>
                  <a:gd name="connsiteX49" fmla="*/ 313985 w 432384"/>
                  <a:gd name="connsiteY49" fmla="*/ 10038 h 232553"/>
                  <a:gd name="connsiteX50" fmla="*/ 417816 w 432384"/>
                  <a:gd name="connsiteY50" fmla="*/ 40112 h 232553"/>
                  <a:gd name="connsiteX51" fmla="*/ 431257 w 432384"/>
                  <a:gd name="connsiteY51" fmla="*/ 62793 h 232553"/>
                  <a:gd name="connsiteX52" fmla="*/ 425679 w 432384"/>
                  <a:gd name="connsiteY52" fmla="*/ 92565 h 232553"/>
                  <a:gd name="connsiteX53" fmla="*/ 415699 w 432384"/>
                  <a:gd name="connsiteY53" fmla="*/ 147774 h 232553"/>
                  <a:gd name="connsiteX54" fmla="*/ 400007 w 432384"/>
                  <a:gd name="connsiteY54" fmla="*/ 167532 h 232553"/>
                  <a:gd name="connsiteX55" fmla="*/ 376653 w 432384"/>
                  <a:gd name="connsiteY55" fmla="*/ 177983 h 232553"/>
                  <a:gd name="connsiteX56" fmla="*/ 350678 w 432384"/>
                  <a:gd name="connsiteY56" fmla="*/ 189576 h 232553"/>
                  <a:gd name="connsiteX57" fmla="*/ 335490 w 432384"/>
                  <a:gd name="connsiteY57" fmla="*/ 205638 h 232553"/>
                  <a:gd name="connsiteX58" fmla="*/ 302325 w 432384"/>
                  <a:gd name="connsiteY58" fmla="*/ 231982 h 232553"/>
                  <a:gd name="connsiteX59" fmla="*/ 240429 w 432384"/>
                  <a:gd name="connsiteY59" fmla="*/ 232553 h 232553"/>
                  <a:gd name="connsiteX60" fmla="*/ 109513 w 432384"/>
                  <a:gd name="connsiteY60" fmla="*/ 127075 h 232553"/>
                  <a:gd name="connsiteX61" fmla="*/ 120401 w 432384"/>
                  <a:gd name="connsiteY61" fmla="*/ 150160 h 232553"/>
                  <a:gd name="connsiteX62" fmla="*/ 148089 w 432384"/>
                  <a:gd name="connsiteY62" fmla="*/ 207452 h 232553"/>
                  <a:gd name="connsiteX63" fmla="*/ 179575 w 432384"/>
                  <a:gd name="connsiteY63" fmla="*/ 228655 h 232553"/>
                  <a:gd name="connsiteX64" fmla="*/ 302190 w 432384"/>
                  <a:gd name="connsiteY64" fmla="*/ 228588 h 232553"/>
                  <a:gd name="connsiteX65" fmla="*/ 332163 w 432384"/>
                  <a:gd name="connsiteY65" fmla="*/ 204798 h 232553"/>
                  <a:gd name="connsiteX66" fmla="*/ 349301 w 432384"/>
                  <a:gd name="connsiteY66" fmla="*/ 186451 h 232553"/>
                  <a:gd name="connsiteX67" fmla="*/ 375208 w 432384"/>
                  <a:gd name="connsiteY67" fmla="*/ 174891 h 232553"/>
                  <a:gd name="connsiteX68" fmla="*/ 398629 w 432384"/>
                  <a:gd name="connsiteY68" fmla="*/ 164407 h 232553"/>
                  <a:gd name="connsiteX69" fmla="*/ 412339 w 432384"/>
                  <a:gd name="connsiteY69" fmla="*/ 147203 h 232553"/>
                  <a:gd name="connsiteX70" fmla="*/ 422319 w 432384"/>
                  <a:gd name="connsiteY70" fmla="*/ 91893 h 232553"/>
                  <a:gd name="connsiteX71" fmla="*/ 427897 w 432384"/>
                  <a:gd name="connsiteY71" fmla="*/ 62121 h 232553"/>
                  <a:gd name="connsiteX72" fmla="*/ 416775 w 432384"/>
                  <a:gd name="connsiteY72" fmla="*/ 43270 h 232553"/>
                  <a:gd name="connsiteX73" fmla="*/ 312977 w 432384"/>
                  <a:gd name="connsiteY73" fmla="*/ 13230 h 232553"/>
                  <a:gd name="connsiteX74" fmla="*/ 298393 w 432384"/>
                  <a:gd name="connsiteY74" fmla="*/ 12356 h 232553"/>
                  <a:gd name="connsiteX75" fmla="*/ 292580 w 432384"/>
                  <a:gd name="connsiteY75" fmla="*/ 25528 h 232553"/>
                  <a:gd name="connsiteX76" fmla="*/ 278467 w 432384"/>
                  <a:gd name="connsiteY76" fmla="*/ 97975 h 232553"/>
                  <a:gd name="connsiteX77" fmla="*/ 278164 w 432384"/>
                  <a:gd name="connsiteY77" fmla="*/ 99723 h 232553"/>
                  <a:gd name="connsiteX78" fmla="*/ 270301 w 432384"/>
                  <a:gd name="connsiteY78" fmla="*/ 112727 h 232553"/>
                  <a:gd name="connsiteX79" fmla="*/ 256188 w 432384"/>
                  <a:gd name="connsiteY79" fmla="*/ 119447 h 232553"/>
                  <a:gd name="connsiteX80" fmla="*/ 219898 w 432384"/>
                  <a:gd name="connsiteY80" fmla="*/ 134837 h 232553"/>
                  <a:gd name="connsiteX81" fmla="*/ 219024 w 432384"/>
                  <a:gd name="connsiteY81" fmla="*/ 135106 h 232553"/>
                  <a:gd name="connsiteX82" fmla="*/ 218318 w 432384"/>
                  <a:gd name="connsiteY82" fmla="*/ 134535 h 232553"/>
                  <a:gd name="connsiteX83" fmla="*/ 210724 w 432384"/>
                  <a:gd name="connsiteY83" fmla="*/ 122337 h 232553"/>
                  <a:gd name="connsiteX84" fmla="*/ 209447 w 432384"/>
                  <a:gd name="connsiteY84" fmla="*/ 119044 h 232553"/>
                  <a:gd name="connsiteX85" fmla="*/ 199904 w 432384"/>
                  <a:gd name="connsiteY85" fmla="*/ 96766 h 232553"/>
                  <a:gd name="connsiteX86" fmla="*/ 181490 w 432384"/>
                  <a:gd name="connsiteY86" fmla="*/ 54628 h 232553"/>
                  <a:gd name="connsiteX87" fmla="*/ 131221 w 432384"/>
                  <a:gd name="connsiteY87" fmla="*/ 7820 h 232553"/>
                  <a:gd name="connsiteX88" fmla="*/ 66133 w 432384"/>
                  <a:gd name="connsiteY88" fmla="*/ 12659 h 232553"/>
                  <a:gd name="connsiteX89" fmla="*/ 22517 w 432384"/>
                  <a:gd name="connsiteY89" fmla="*/ 70522 h 232553"/>
                  <a:gd name="connsiteX90" fmla="*/ 12839 w 432384"/>
                  <a:gd name="connsiteY90" fmla="*/ 128453 h 232553"/>
                  <a:gd name="connsiteX91" fmla="*/ 11293 w 432384"/>
                  <a:gd name="connsiteY91" fmla="*/ 141423 h 232553"/>
                  <a:gd name="connsiteX92" fmla="*/ 8101 w 432384"/>
                  <a:gd name="connsiteY92" fmla="*/ 162761 h 232553"/>
                  <a:gd name="connsiteX93" fmla="*/ 3397 w 432384"/>
                  <a:gd name="connsiteY93" fmla="*/ 205873 h 232553"/>
                  <a:gd name="connsiteX94" fmla="*/ 20601 w 432384"/>
                  <a:gd name="connsiteY94" fmla="*/ 207654 h 232553"/>
                  <a:gd name="connsiteX95" fmla="*/ 23088 w 432384"/>
                  <a:gd name="connsiteY95" fmla="*/ 189945 h 232553"/>
                  <a:gd name="connsiteX96" fmla="*/ 29338 w 432384"/>
                  <a:gd name="connsiteY96" fmla="*/ 147035 h 232553"/>
                  <a:gd name="connsiteX97" fmla="*/ 32497 w 432384"/>
                  <a:gd name="connsiteY97" fmla="*/ 123244 h 232553"/>
                  <a:gd name="connsiteX98" fmla="*/ 43384 w 432384"/>
                  <a:gd name="connsiteY98" fmla="*/ 67061 h 232553"/>
                  <a:gd name="connsiteX99" fmla="*/ 81220 w 432384"/>
                  <a:gd name="connsiteY99" fmla="*/ 26637 h 232553"/>
                  <a:gd name="connsiteX100" fmla="*/ 165159 w 432384"/>
                  <a:gd name="connsiteY100" fmla="*/ 63499 h 232553"/>
                  <a:gd name="connsiteX101" fmla="*/ 201954 w 432384"/>
                  <a:gd name="connsiteY101" fmla="*/ 149757 h 232553"/>
                  <a:gd name="connsiteX102" fmla="*/ 221376 w 432384"/>
                  <a:gd name="connsiteY102" fmla="*/ 164844 h 232553"/>
                  <a:gd name="connsiteX103" fmla="*/ 298527 w 432384"/>
                  <a:gd name="connsiteY103" fmla="*/ 172976 h 232553"/>
                  <a:gd name="connsiteX104" fmla="*/ 313279 w 432384"/>
                  <a:gd name="connsiteY104" fmla="*/ 180537 h 232553"/>
                  <a:gd name="connsiteX105" fmla="*/ 314556 w 432384"/>
                  <a:gd name="connsiteY105" fmla="*/ 197943 h 232553"/>
                  <a:gd name="connsiteX106" fmla="*/ 293084 w 432384"/>
                  <a:gd name="connsiteY106" fmla="*/ 210678 h 232553"/>
                  <a:gd name="connsiteX107" fmla="*/ 262842 w 432384"/>
                  <a:gd name="connsiteY107" fmla="*/ 210544 h 232553"/>
                  <a:gd name="connsiteX108" fmla="*/ 197552 w 432384"/>
                  <a:gd name="connsiteY108" fmla="*/ 211115 h 232553"/>
                  <a:gd name="connsiteX109" fmla="*/ 157162 w 432384"/>
                  <a:gd name="connsiteY109" fmla="*/ 185308 h 232553"/>
                  <a:gd name="connsiteX110" fmla="*/ 135757 w 432384"/>
                  <a:gd name="connsiteY110" fmla="*/ 138735 h 232553"/>
                  <a:gd name="connsiteX111" fmla="*/ 126819 w 432384"/>
                  <a:gd name="connsiteY111" fmla="*/ 120086 h 232553"/>
                  <a:gd name="connsiteX112" fmla="*/ 126752 w 432384"/>
                  <a:gd name="connsiteY112" fmla="*/ 120086 h 232553"/>
                  <a:gd name="connsiteX113" fmla="*/ 109513 w 432384"/>
                  <a:gd name="connsiteY113" fmla="*/ 127008 h 232553"/>
                  <a:gd name="connsiteX114" fmla="*/ 334079 w 432384"/>
                  <a:gd name="connsiteY114" fmla="*/ 172875 h 232553"/>
                  <a:gd name="connsiteX115" fmla="*/ 333272 w 432384"/>
                  <a:gd name="connsiteY115" fmla="*/ 171867 h 232553"/>
                  <a:gd name="connsiteX116" fmla="*/ 282768 w 432384"/>
                  <a:gd name="connsiteY116" fmla="*/ 152042 h 232553"/>
                  <a:gd name="connsiteX117" fmla="*/ 251282 w 432384"/>
                  <a:gd name="connsiteY117" fmla="*/ 146766 h 232553"/>
                  <a:gd name="connsiteX118" fmla="*/ 247754 w 432384"/>
                  <a:gd name="connsiteY118" fmla="*/ 145556 h 232553"/>
                  <a:gd name="connsiteX119" fmla="*/ 252929 w 432384"/>
                  <a:gd name="connsiteY119" fmla="*/ 142599 h 232553"/>
                  <a:gd name="connsiteX120" fmla="*/ 306323 w 432384"/>
                  <a:gd name="connsiteY120" fmla="*/ 132989 h 232553"/>
                  <a:gd name="connsiteX121" fmla="*/ 347016 w 432384"/>
                  <a:gd name="connsiteY121" fmla="*/ 146262 h 232553"/>
                  <a:gd name="connsiteX122" fmla="*/ 365363 w 432384"/>
                  <a:gd name="connsiteY122" fmla="*/ 151538 h 232553"/>
                  <a:gd name="connsiteX123" fmla="*/ 366606 w 432384"/>
                  <a:gd name="connsiteY123" fmla="*/ 151907 h 232553"/>
                  <a:gd name="connsiteX124" fmla="*/ 366337 w 432384"/>
                  <a:gd name="connsiteY124" fmla="*/ 158225 h 232553"/>
                  <a:gd name="connsiteX125" fmla="*/ 334112 w 432384"/>
                  <a:gd name="connsiteY125" fmla="*/ 172875 h 232553"/>
                  <a:gd name="connsiteX126" fmla="*/ 255987 w 432384"/>
                  <a:gd name="connsiteY126" fmla="*/ 144683 h 232553"/>
                  <a:gd name="connsiteX127" fmla="*/ 283003 w 432384"/>
                  <a:gd name="connsiteY127" fmla="*/ 148681 h 232553"/>
                  <a:gd name="connsiteX128" fmla="*/ 335020 w 432384"/>
                  <a:gd name="connsiteY128" fmla="*/ 168742 h 232553"/>
                  <a:gd name="connsiteX129" fmla="*/ 363011 w 432384"/>
                  <a:gd name="connsiteY129" fmla="*/ 156040 h 232553"/>
                  <a:gd name="connsiteX130" fmla="*/ 363078 w 432384"/>
                  <a:gd name="connsiteY130" fmla="*/ 154360 h 232553"/>
                  <a:gd name="connsiteX131" fmla="*/ 346075 w 432384"/>
                  <a:gd name="connsiteY131" fmla="*/ 149488 h 232553"/>
                  <a:gd name="connsiteX132" fmla="*/ 304946 w 432384"/>
                  <a:gd name="connsiteY132" fmla="*/ 136080 h 232553"/>
                  <a:gd name="connsiteX133" fmla="*/ 255987 w 432384"/>
                  <a:gd name="connsiteY133" fmla="*/ 144683 h 232553"/>
                  <a:gd name="connsiteX134" fmla="*/ 393858 w 432384"/>
                  <a:gd name="connsiteY134" fmla="*/ 140281 h 232553"/>
                  <a:gd name="connsiteX135" fmla="*/ 296142 w 432384"/>
                  <a:gd name="connsiteY135" fmla="*/ 110946 h 232553"/>
                  <a:gd name="connsiteX136" fmla="*/ 296310 w 432384"/>
                  <a:gd name="connsiteY136" fmla="*/ 109568 h 232553"/>
                  <a:gd name="connsiteX137" fmla="*/ 308675 w 432384"/>
                  <a:gd name="connsiteY137" fmla="*/ 41590 h 232553"/>
                  <a:gd name="connsiteX138" fmla="*/ 310759 w 432384"/>
                  <a:gd name="connsiteY138" fmla="*/ 32014 h 232553"/>
                  <a:gd name="connsiteX139" fmla="*/ 408340 w 432384"/>
                  <a:gd name="connsiteY139" fmla="*/ 60038 h 232553"/>
                  <a:gd name="connsiteX140" fmla="*/ 408206 w 432384"/>
                  <a:gd name="connsiteY140" fmla="*/ 61416 h 232553"/>
                  <a:gd name="connsiteX141" fmla="*/ 396277 w 432384"/>
                  <a:gd name="connsiteY141" fmla="*/ 129091 h 232553"/>
                  <a:gd name="connsiteX142" fmla="*/ 393891 w 432384"/>
                  <a:gd name="connsiteY142" fmla="*/ 140281 h 232553"/>
                  <a:gd name="connsiteX143" fmla="*/ 299804 w 432384"/>
                  <a:gd name="connsiteY143" fmla="*/ 108560 h 232553"/>
                  <a:gd name="connsiteX144" fmla="*/ 391338 w 432384"/>
                  <a:gd name="connsiteY144" fmla="*/ 136047 h 232553"/>
                  <a:gd name="connsiteX145" fmla="*/ 392984 w 432384"/>
                  <a:gd name="connsiteY145" fmla="*/ 128419 h 232553"/>
                  <a:gd name="connsiteX146" fmla="*/ 404711 w 432384"/>
                  <a:gd name="connsiteY146" fmla="*/ 62491 h 232553"/>
                  <a:gd name="connsiteX147" fmla="*/ 313279 w 432384"/>
                  <a:gd name="connsiteY147" fmla="*/ 36214 h 232553"/>
                  <a:gd name="connsiteX148" fmla="*/ 311968 w 432384"/>
                  <a:gd name="connsiteY148" fmla="*/ 42296 h 232553"/>
                  <a:gd name="connsiteX149" fmla="*/ 299804 w 432384"/>
                  <a:gd name="connsiteY149" fmla="*/ 108560 h 23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432384" h="232553">
                    <a:moveTo>
                      <a:pt x="240362" y="232486"/>
                    </a:moveTo>
                    <a:cubicBezTo>
                      <a:pt x="220738" y="232486"/>
                      <a:pt x="200576" y="232318"/>
                      <a:pt x="179541" y="232016"/>
                    </a:cubicBezTo>
                    <a:cubicBezTo>
                      <a:pt x="165025" y="231780"/>
                      <a:pt x="152457" y="223380"/>
                      <a:pt x="145099" y="208964"/>
                    </a:cubicBezTo>
                    <a:cubicBezTo>
                      <a:pt x="135488" y="190147"/>
                      <a:pt x="126684" y="171397"/>
                      <a:pt x="117376" y="151571"/>
                    </a:cubicBezTo>
                    <a:cubicBezTo>
                      <a:pt x="113579" y="143507"/>
                      <a:pt x="109749" y="135341"/>
                      <a:pt x="105851" y="127176"/>
                    </a:cubicBezTo>
                    <a:lnTo>
                      <a:pt x="105212" y="125832"/>
                    </a:lnTo>
                    <a:lnTo>
                      <a:pt x="107329" y="124488"/>
                    </a:lnTo>
                    <a:cubicBezTo>
                      <a:pt x="114655" y="119817"/>
                      <a:pt x="119930" y="116457"/>
                      <a:pt x="127995" y="116826"/>
                    </a:cubicBezTo>
                    <a:lnTo>
                      <a:pt x="129003" y="116826"/>
                    </a:lnTo>
                    <a:cubicBezTo>
                      <a:pt x="129003" y="116826"/>
                      <a:pt x="129440" y="117801"/>
                      <a:pt x="129440" y="117801"/>
                    </a:cubicBezTo>
                    <a:cubicBezTo>
                      <a:pt x="132498" y="124286"/>
                      <a:pt x="135623" y="130805"/>
                      <a:pt x="138781" y="137357"/>
                    </a:cubicBezTo>
                    <a:cubicBezTo>
                      <a:pt x="146107" y="152512"/>
                      <a:pt x="153667" y="168204"/>
                      <a:pt x="160287" y="184098"/>
                    </a:cubicBezTo>
                    <a:cubicBezTo>
                      <a:pt x="167646" y="201773"/>
                      <a:pt x="178432" y="208662"/>
                      <a:pt x="197451" y="207822"/>
                    </a:cubicBezTo>
                    <a:cubicBezTo>
                      <a:pt x="219259" y="206881"/>
                      <a:pt x="241470" y="207082"/>
                      <a:pt x="262942" y="207251"/>
                    </a:cubicBezTo>
                    <a:cubicBezTo>
                      <a:pt x="273023" y="207351"/>
                      <a:pt x="283104" y="207419"/>
                      <a:pt x="293151" y="207385"/>
                    </a:cubicBezTo>
                    <a:cubicBezTo>
                      <a:pt x="303232" y="207385"/>
                      <a:pt x="309112" y="205738"/>
                      <a:pt x="311397" y="197136"/>
                    </a:cubicBezTo>
                    <a:cubicBezTo>
                      <a:pt x="313077" y="190752"/>
                      <a:pt x="312809" y="185812"/>
                      <a:pt x="310557" y="182452"/>
                    </a:cubicBezTo>
                    <a:cubicBezTo>
                      <a:pt x="308407" y="179226"/>
                      <a:pt x="304240" y="177176"/>
                      <a:pt x="298158" y="176336"/>
                    </a:cubicBezTo>
                    <a:cubicBezTo>
                      <a:pt x="269932" y="172539"/>
                      <a:pt x="244763" y="169885"/>
                      <a:pt x="221208" y="168204"/>
                    </a:cubicBezTo>
                    <a:cubicBezTo>
                      <a:pt x="208137" y="167297"/>
                      <a:pt x="202861" y="160677"/>
                      <a:pt x="198896" y="151034"/>
                    </a:cubicBezTo>
                    <a:cubicBezTo>
                      <a:pt x="187975" y="124320"/>
                      <a:pt x="175610" y="94044"/>
                      <a:pt x="162135" y="64910"/>
                    </a:cubicBezTo>
                    <a:cubicBezTo>
                      <a:pt x="146678" y="31409"/>
                      <a:pt x="115360" y="17632"/>
                      <a:pt x="82396" y="29796"/>
                    </a:cubicBezTo>
                    <a:cubicBezTo>
                      <a:pt x="65057" y="36180"/>
                      <a:pt x="53330" y="48748"/>
                      <a:pt x="46542" y="68170"/>
                    </a:cubicBezTo>
                    <a:cubicBezTo>
                      <a:pt x="40259" y="86114"/>
                      <a:pt x="38007" y="105200"/>
                      <a:pt x="35823" y="123648"/>
                    </a:cubicBezTo>
                    <a:cubicBezTo>
                      <a:pt x="34882" y="131511"/>
                      <a:pt x="33908" y="139642"/>
                      <a:pt x="32665" y="147573"/>
                    </a:cubicBezTo>
                    <a:cubicBezTo>
                      <a:pt x="30380" y="161887"/>
                      <a:pt x="28364" y="176403"/>
                      <a:pt x="26415" y="190416"/>
                    </a:cubicBezTo>
                    <a:cubicBezTo>
                      <a:pt x="25541" y="196666"/>
                      <a:pt x="24667" y="202849"/>
                      <a:pt x="23794" y="208998"/>
                    </a:cubicBezTo>
                    <a:lnTo>
                      <a:pt x="23659" y="209838"/>
                    </a:lnTo>
                    <a:lnTo>
                      <a:pt x="22920" y="210241"/>
                    </a:lnTo>
                    <a:cubicBezTo>
                      <a:pt x="14418" y="214912"/>
                      <a:pt x="8068" y="211888"/>
                      <a:pt x="1314" y="208662"/>
                    </a:cubicBezTo>
                    <a:lnTo>
                      <a:pt x="3" y="208023"/>
                    </a:lnTo>
                    <a:lnTo>
                      <a:pt x="3" y="206982"/>
                    </a:lnTo>
                    <a:cubicBezTo>
                      <a:pt x="-98" y="191861"/>
                      <a:pt x="2355" y="176807"/>
                      <a:pt x="4741" y="162257"/>
                    </a:cubicBezTo>
                    <a:cubicBezTo>
                      <a:pt x="5883" y="155301"/>
                      <a:pt x="7060" y="148110"/>
                      <a:pt x="7933" y="141054"/>
                    </a:cubicBezTo>
                    <a:cubicBezTo>
                      <a:pt x="8471" y="136753"/>
                      <a:pt x="8975" y="132418"/>
                      <a:pt x="9479" y="128117"/>
                    </a:cubicBezTo>
                    <a:cubicBezTo>
                      <a:pt x="11730" y="108795"/>
                      <a:pt x="14049" y="88835"/>
                      <a:pt x="19257" y="69716"/>
                    </a:cubicBezTo>
                    <a:cubicBezTo>
                      <a:pt x="26549" y="42834"/>
                      <a:pt x="42611" y="21530"/>
                      <a:pt x="64520" y="9769"/>
                    </a:cubicBezTo>
                    <a:cubicBezTo>
                      <a:pt x="84883" y="-1186"/>
                      <a:pt x="108942" y="-3000"/>
                      <a:pt x="132262" y="4695"/>
                    </a:cubicBezTo>
                    <a:cubicBezTo>
                      <a:pt x="155650" y="12390"/>
                      <a:pt x="173224" y="28754"/>
                      <a:pt x="184548" y="53284"/>
                    </a:cubicBezTo>
                    <a:cubicBezTo>
                      <a:pt x="190966" y="67229"/>
                      <a:pt x="197115" y="81611"/>
                      <a:pt x="203029" y="95522"/>
                    </a:cubicBezTo>
                    <a:cubicBezTo>
                      <a:pt x="206188" y="102948"/>
                      <a:pt x="209346" y="110375"/>
                      <a:pt x="212572" y="117767"/>
                    </a:cubicBezTo>
                    <a:cubicBezTo>
                      <a:pt x="213076" y="118910"/>
                      <a:pt x="213480" y="120052"/>
                      <a:pt x="213916" y="121228"/>
                    </a:cubicBezTo>
                    <a:cubicBezTo>
                      <a:pt x="215260" y="124891"/>
                      <a:pt x="216571" y="128385"/>
                      <a:pt x="219864" y="131443"/>
                    </a:cubicBezTo>
                    <a:cubicBezTo>
                      <a:pt x="231793" y="127713"/>
                      <a:pt x="243453" y="122001"/>
                      <a:pt x="254743" y="116524"/>
                    </a:cubicBezTo>
                    <a:cubicBezTo>
                      <a:pt x="259448" y="114239"/>
                      <a:pt x="264152" y="111920"/>
                      <a:pt x="268924" y="109770"/>
                    </a:cubicBezTo>
                    <a:cubicBezTo>
                      <a:pt x="273393" y="107720"/>
                      <a:pt x="274065" y="103789"/>
                      <a:pt x="274871" y="99252"/>
                    </a:cubicBezTo>
                    <a:lnTo>
                      <a:pt x="275207" y="97438"/>
                    </a:lnTo>
                    <a:cubicBezTo>
                      <a:pt x="280550" y="69312"/>
                      <a:pt x="285019" y="46295"/>
                      <a:pt x="289354" y="24923"/>
                    </a:cubicBezTo>
                    <a:cubicBezTo>
                      <a:pt x="290900" y="17262"/>
                      <a:pt x="292681" y="11987"/>
                      <a:pt x="296713" y="9534"/>
                    </a:cubicBezTo>
                    <a:cubicBezTo>
                      <a:pt x="300779" y="7047"/>
                      <a:pt x="306558" y="7921"/>
                      <a:pt x="313985" y="10038"/>
                    </a:cubicBezTo>
                    <a:cubicBezTo>
                      <a:pt x="348629" y="19782"/>
                      <a:pt x="383575" y="29930"/>
                      <a:pt x="417816" y="40112"/>
                    </a:cubicBezTo>
                    <a:cubicBezTo>
                      <a:pt x="432299" y="44413"/>
                      <a:pt x="434080" y="47404"/>
                      <a:pt x="431257" y="62793"/>
                    </a:cubicBezTo>
                    <a:cubicBezTo>
                      <a:pt x="429443" y="72740"/>
                      <a:pt x="427561" y="82653"/>
                      <a:pt x="425679" y="92565"/>
                    </a:cubicBezTo>
                    <a:cubicBezTo>
                      <a:pt x="422252" y="110643"/>
                      <a:pt x="418690" y="129326"/>
                      <a:pt x="415699" y="147774"/>
                    </a:cubicBezTo>
                    <a:cubicBezTo>
                      <a:pt x="414120" y="157519"/>
                      <a:pt x="409416" y="163433"/>
                      <a:pt x="400007" y="167532"/>
                    </a:cubicBezTo>
                    <a:cubicBezTo>
                      <a:pt x="392178" y="170926"/>
                      <a:pt x="384415" y="174455"/>
                      <a:pt x="376653" y="177983"/>
                    </a:cubicBezTo>
                    <a:cubicBezTo>
                      <a:pt x="368152" y="181847"/>
                      <a:pt x="359382" y="185846"/>
                      <a:pt x="350678" y="189576"/>
                    </a:cubicBezTo>
                    <a:cubicBezTo>
                      <a:pt x="342748" y="192969"/>
                      <a:pt x="337708" y="196699"/>
                      <a:pt x="335490" y="205638"/>
                    </a:cubicBezTo>
                    <a:cubicBezTo>
                      <a:pt x="331458" y="221834"/>
                      <a:pt x="319059" y="231680"/>
                      <a:pt x="302325" y="231982"/>
                    </a:cubicBezTo>
                    <a:cubicBezTo>
                      <a:pt x="282163" y="232352"/>
                      <a:pt x="261632" y="232553"/>
                      <a:pt x="240429" y="232553"/>
                    </a:cubicBezTo>
                    <a:close/>
                    <a:moveTo>
                      <a:pt x="109513" y="127075"/>
                    </a:moveTo>
                    <a:cubicBezTo>
                      <a:pt x="113210" y="134804"/>
                      <a:pt x="116805" y="142499"/>
                      <a:pt x="120401" y="150160"/>
                    </a:cubicBezTo>
                    <a:cubicBezTo>
                      <a:pt x="129709" y="169952"/>
                      <a:pt x="138512" y="188668"/>
                      <a:pt x="148089" y="207452"/>
                    </a:cubicBezTo>
                    <a:cubicBezTo>
                      <a:pt x="154843" y="220725"/>
                      <a:pt x="166335" y="228454"/>
                      <a:pt x="179575" y="228655"/>
                    </a:cubicBezTo>
                    <a:cubicBezTo>
                      <a:pt x="223292" y="229327"/>
                      <a:pt x="263413" y="229294"/>
                      <a:pt x="302190" y="228588"/>
                    </a:cubicBezTo>
                    <a:cubicBezTo>
                      <a:pt x="317311" y="228319"/>
                      <a:pt x="328535" y="219415"/>
                      <a:pt x="332163" y="204798"/>
                    </a:cubicBezTo>
                    <a:cubicBezTo>
                      <a:pt x="334717" y="194549"/>
                      <a:pt x="340598" y="190180"/>
                      <a:pt x="349301" y="186451"/>
                    </a:cubicBezTo>
                    <a:cubicBezTo>
                      <a:pt x="358004" y="182721"/>
                      <a:pt x="366741" y="178756"/>
                      <a:pt x="375208" y="174891"/>
                    </a:cubicBezTo>
                    <a:cubicBezTo>
                      <a:pt x="383004" y="171363"/>
                      <a:pt x="390766" y="167801"/>
                      <a:pt x="398629" y="164407"/>
                    </a:cubicBezTo>
                    <a:cubicBezTo>
                      <a:pt x="406996" y="160778"/>
                      <a:pt x="410961" y="155805"/>
                      <a:pt x="412339" y="147203"/>
                    </a:cubicBezTo>
                    <a:cubicBezTo>
                      <a:pt x="415330" y="128722"/>
                      <a:pt x="418891" y="110005"/>
                      <a:pt x="422319" y="91893"/>
                    </a:cubicBezTo>
                    <a:cubicBezTo>
                      <a:pt x="424201" y="81980"/>
                      <a:pt x="426082" y="72068"/>
                      <a:pt x="427897" y="62121"/>
                    </a:cubicBezTo>
                    <a:cubicBezTo>
                      <a:pt x="430417" y="48344"/>
                      <a:pt x="429678" y="47101"/>
                      <a:pt x="416775" y="43270"/>
                    </a:cubicBezTo>
                    <a:cubicBezTo>
                      <a:pt x="382534" y="33089"/>
                      <a:pt x="347621" y="22975"/>
                      <a:pt x="312977" y="13230"/>
                    </a:cubicBezTo>
                    <a:cubicBezTo>
                      <a:pt x="305181" y="11046"/>
                      <a:pt x="300980" y="10810"/>
                      <a:pt x="298393" y="12356"/>
                    </a:cubicBezTo>
                    <a:cubicBezTo>
                      <a:pt x="295806" y="13935"/>
                      <a:pt x="294193" y="17632"/>
                      <a:pt x="292580" y="25528"/>
                    </a:cubicBezTo>
                    <a:cubicBezTo>
                      <a:pt x="288279" y="46866"/>
                      <a:pt x="283776" y="69884"/>
                      <a:pt x="278467" y="97975"/>
                    </a:cubicBezTo>
                    <a:lnTo>
                      <a:pt x="278164" y="99723"/>
                    </a:lnTo>
                    <a:cubicBezTo>
                      <a:pt x="277324" y="104494"/>
                      <a:pt x="276383" y="109938"/>
                      <a:pt x="270301" y="112727"/>
                    </a:cubicBezTo>
                    <a:cubicBezTo>
                      <a:pt x="265563" y="114877"/>
                      <a:pt x="260893" y="117196"/>
                      <a:pt x="256188" y="119447"/>
                    </a:cubicBezTo>
                    <a:cubicBezTo>
                      <a:pt x="244495" y="125160"/>
                      <a:pt x="232398" y="131040"/>
                      <a:pt x="219898" y="134837"/>
                    </a:cubicBezTo>
                    <a:lnTo>
                      <a:pt x="219024" y="135106"/>
                    </a:lnTo>
                    <a:lnTo>
                      <a:pt x="218318" y="134535"/>
                    </a:lnTo>
                    <a:cubicBezTo>
                      <a:pt x="213849" y="130771"/>
                      <a:pt x="212169" y="126269"/>
                      <a:pt x="210724" y="122337"/>
                    </a:cubicBezTo>
                    <a:cubicBezTo>
                      <a:pt x="210321" y="121228"/>
                      <a:pt x="209918" y="120119"/>
                      <a:pt x="209447" y="119044"/>
                    </a:cubicBezTo>
                    <a:cubicBezTo>
                      <a:pt x="206221" y="111651"/>
                      <a:pt x="203063" y="104192"/>
                      <a:pt x="199904" y="96766"/>
                    </a:cubicBezTo>
                    <a:cubicBezTo>
                      <a:pt x="193990" y="82888"/>
                      <a:pt x="187874" y="68539"/>
                      <a:pt x="181490" y="54628"/>
                    </a:cubicBezTo>
                    <a:cubicBezTo>
                      <a:pt x="170569" y="30972"/>
                      <a:pt x="153667" y="15212"/>
                      <a:pt x="131221" y="7820"/>
                    </a:cubicBezTo>
                    <a:cubicBezTo>
                      <a:pt x="108808" y="427"/>
                      <a:pt x="85689" y="2141"/>
                      <a:pt x="66133" y="12659"/>
                    </a:cubicBezTo>
                    <a:cubicBezTo>
                      <a:pt x="45064" y="24016"/>
                      <a:pt x="29573" y="44547"/>
                      <a:pt x="22517" y="70522"/>
                    </a:cubicBezTo>
                    <a:cubicBezTo>
                      <a:pt x="17376" y="89440"/>
                      <a:pt x="15090" y="109266"/>
                      <a:pt x="12839" y="128453"/>
                    </a:cubicBezTo>
                    <a:cubicBezTo>
                      <a:pt x="12335" y="132787"/>
                      <a:pt x="11831" y="137089"/>
                      <a:pt x="11293" y="141423"/>
                    </a:cubicBezTo>
                    <a:cubicBezTo>
                      <a:pt x="10420" y="148581"/>
                      <a:pt x="9244" y="155805"/>
                      <a:pt x="8101" y="162761"/>
                    </a:cubicBezTo>
                    <a:cubicBezTo>
                      <a:pt x="5783" y="176840"/>
                      <a:pt x="3430" y="191390"/>
                      <a:pt x="3397" y="205873"/>
                    </a:cubicBezTo>
                    <a:cubicBezTo>
                      <a:pt x="9344" y="208695"/>
                      <a:pt x="14217" y="210846"/>
                      <a:pt x="20601" y="207654"/>
                    </a:cubicBezTo>
                    <a:cubicBezTo>
                      <a:pt x="21441" y="201807"/>
                      <a:pt x="22248" y="195893"/>
                      <a:pt x="23088" y="189945"/>
                    </a:cubicBezTo>
                    <a:cubicBezTo>
                      <a:pt x="25037" y="175899"/>
                      <a:pt x="27087" y="161383"/>
                      <a:pt x="29338" y="147035"/>
                    </a:cubicBezTo>
                    <a:cubicBezTo>
                      <a:pt x="30581" y="139138"/>
                      <a:pt x="31556" y="131074"/>
                      <a:pt x="32497" y="123244"/>
                    </a:cubicBezTo>
                    <a:cubicBezTo>
                      <a:pt x="34714" y="104629"/>
                      <a:pt x="36999" y="85374"/>
                      <a:pt x="43384" y="67061"/>
                    </a:cubicBezTo>
                    <a:cubicBezTo>
                      <a:pt x="50508" y="46631"/>
                      <a:pt x="62907" y="33391"/>
                      <a:pt x="81220" y="26637"/>
                    </a:cubicBezTo>
                    <a:cubicBezTo>
                      <a:pt x="115965" y="13801"/>
                      <a:pt x="148929" y="28284"/>
                      <a:pt x="165159" y="63499"/>
                    </a:cubicBezTo>
                    <a:cubicBezTo>
                      <a:pt x="178634" y="92700"/>
                      <a:pt x="191033" y="123009"/>
                      <a:pt x="201954" y="149757"/>
                    </a:cubicBezTo>
                    <a:cubicBezTo>
                      <a:pt x="206154" y="160039"/>
                      <a:pt x="211430" y="164139"/>
                      <a:pt x="221376" y="164844"/>
                    </a:cubicBezTo>
                    <a:cubicBezTo>
                      <a:pt x="244999" y="166524"/>
                      <a:pt x="270234" y="169179"/>
                      <a:pt x="298527" y="172976"/>
                    </a:cubicBezTo>
                    <a:cubicBezTo>
                      <a:pt x="305584" y="173917"/>
                      <a:pt x="310557" y="176471"/>
                      <a:pt x="313279" y="180537"/>
                    </a:cubicBezTo>
                    <a:cubicBezTo>
                      <a:pt x="316068" y="184737"/>
                      <a:pt x="316505" y="190584"/>
                      <a:pt x="314556" y="197943"/>
                    </a:cubicBezTo>
                    <a:cubicBezTo>
                      <a:pt x="311431" y="209670"/>
                      <a:pt x="301821" y="210644"/>
                      <a:pt x="293084" y="210678"/>
                    </a:cubicBezTo>
                    <a:cubicBezTo>
                      <a:pt x="283003" y="210678"/>
                      <a:pt x="272922" y="210611"/>
                      <a:pt x="262842" y="210544"/>
                    </a:cubicBezTo>
                    <a:cubicBezTo>
                      <a:pt x="241403" y="210342"/>
                      <a:pt x="219259" y="210174"/>
                      <a:pt x="197552" y="211115"/>
                    </a:cubicBezTo>
                    <a:cubicBezTo>
                      <a:pt x="177155" y="211955"/>
                      <a:pt x="165058" y="204293"/>
                      <a:pt x="157162" y="185308"/>
                    </a:cubicBezTo>
                    <a:cubicBezTo>
                      <a:pt x="150576" y="169481"/>
                      <a:pt x="143049" y="153856"/>
                      <a:pt x="135757" y="138735"/>
                    </a:cubicBezTo>
                    <a:cubicBezTo>
                      <a:pt x="132733" y="132485"/>
                      <a:pt x="129742" y="126269"/>
                      <a:pt x="126819" y="120086"/>
                    </a:cubicBezTo>
                    <a:lnTo>
                      <a:pt x="126752" y="120086"/>
                    </a:lnTo>
                    <a:cubicBezTo>
                      <a:pt x="120468" y="120086"/>
                      <a:pt x="116200" y="122740"/>
                      <a:pt x="109513" y="127008"/>
                    </a:cubicBezTo>
                    <a:close/>
                    <a:moveTo>
                      <a:pt x="334079" y="172875"/>
                    </a:moveTo>
                    <a:lnTo>
                      <a:pt x="333272" y="171867"/>
                    </a:lnTo>
                    <a:cubicBezTo>
                      <a:pt x="319798" y="155200"/>
                      <a:pt x="301821" y="153655"/>
                      <a:pt x="282768" y="152042"/>
                    </a:cubicBezTo>
                    <a:cubicBezTo>
                      <a:pt x="272351" y="151168"/>
                      <a:pt x="261598" y="150227"/>
                      <a:pt x="251282" y="146766"/>
                    </a:cubicBezTo>
                    <a:lnTo>
                      <a:pt x="247754" y="145556"/>
                    </a:lnTo>
                    <a:lnTo>
                      <a:pt x="252929" y="142599"/>
                    </a:lnTo>
                    <a:cubicBezTo>
                      <a:pt x="270301" y="132653"/>
                      <a:pt x="285322" y="124051"/>
                      <a:pt x="306323" y="132989"/>
                    </a:cubicBezTo>
                    <a:cubicBezTo>
                      <a:pt x="319361" y="138533"/>
                      <a:pt x="333440" y="142465"/>
                      <a:pt x="347016" y="146262"/>
                    </a:cubicBezTo>
                    <a:cubicBezTo>
                      <a:pt x="353031" y="147942"/>
                      <a:pt x="359281" y="149689"/>
                      <a:pt x="365363" y="151538"/>
                    </a:cubicBezTo>
                    <a:lnTo>
                      <a:pt x="366606" y="151907"/>
                    </a:lnTo>
                    <a:lnTo>
                      <a:pt x="366337" y="158225"/>
                    </a:lnTo>
                    <a:lnTo>
                      <a:pt x="334112" y="172875"/>
                    </a:lnTo>
                    <a:close/>
                    <a:moveTo>
                      <a:pt x="255987" y="144683"/>
                    </a:moveTo>
                    <a:cubicBezTo>
                      <a:pt x="264824" y="147136"/>
                      <a:pt x="274065" y="147909"/>
                      <a:pt x="283003" y="148681"/>
                    </a:cubicBezTo>
                    <a:cubicBezTo>
                      <a:pt x="301552" y="150261"/>
                      <a:pt x="320739" y="151907"/>
                      <a:pt x="335020" y="168742"/>
                    </a:cubicBezTo>
                    <a:lnTo>
                      <a:pt x="363011" y="156040"/>
                    </a:lnTo>
                    <a:lnTo>
                      <a:pt x="363078" y="154360"/>
                    </a:lnTo>
                    <a:cubicBezTo>
                      <a:pt x="357433" y="152646"/>
                      <a:pt x="351653" y="151034"/>
                      <a:pt x="346075" y="149488"/>
                    </a:cubicBezTo>
                    <a:cubicBezTo>
                      <a:pt x="332365" y="145657"/>
                      <a:pt x="318185" y="141726"/>
                      <a:pt x="304946" y="136080"/>
                    </a:cubicBezTo>
                    <a:cubicBezTo>
                      <a:pt x="286061" y="128016"/>
                      <a:pt x="271982" y="135543"/>
                      <a:pt x="255987" y="144683"/>
                    </a:cubicBezTo>
                    <a:close/>
                    <a:moveTo>
                      <a:pt x="393858" y="140281"/>
                    </a:moveTo>
                    <a:lnTo>
                      <a:pt x="296142" y="110946"/>
                    </a:lnTo>
                    <a:lnTo>
                      <a:pt x="296310" y="109568"/>
                    </a:lnTo>
                    <a:cubicBezTo>
                      <a:pt x="298863" y="86584"/>
                      <a:pt x="303635" y="64709"/>
                      <a:pt x="308675" y="41590"/>
                    </a:cubicBezTo>
                    <a:lnTo>
                      <a:pt x="310759" y="32014"/>
                    </a:lnTo>
                    <a:lnTo>
                      <a:pt x="408340" y="60038"/>
                    </a:lnTo>
                    <a:lnTo>
                      <a:pt x="408206" y="61416"/>
                    </a:lnTo>
                    <a:cubicBezTo>
                      <a:pt x="405988" y="83997"/>
                      <a:pt x="401250" y="105905"/>
                      <a:pt x="396277" y="129091"/>
                    </a:cubicBezTo>
                    <a:lnTo>
                      <a:pt x="393891" y="140281"/>
                    </a:lnTo>
                    <a:close/>
                    <a:moveTo>
                      <a:pt x="299804" y="108560"/>
                    </a:moveTo>
                    <a:lnTo>
                      <a:pt x="391338" y="136047"/>
                    </a:lnTo>
                    <a:lnTo>
                      <a:pt x="392984" y="128419"/>
                    </a:lnTo>
                    <a:cubicBezTo>
                      <a:pt x="397856" y="105805"/>
                      <a:pt x="402460" y="84400"/>
                      <a:pt x="404711" y="62491"/>
                    </a:cubicBezTo>
                    <a:lnTo>
                      <a:pt x="313279" y="36214"/>
                    </a:lnTo>
                    <a:lnTo>
                      <a:pt x="311968" y="42296"/>
                    </a:lnTo>
                    <a:cubicBezTo>
                      <a:pt x="307029" y="64877"/>
                      <a:pt x="302392" y="86248"/>
                      <a:pt x="299804" y="108560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2" name="Gráfico 4">
              <a:extLst>
                <a:ext uri="{FF2B5EF4-FFF2-40B4-BE49-F238E27FC236}">
                  <a16:creationId xmlns:a16="http://schemas.microsoft.com/office/drawing/2014/main" id="{961D0002-BC56-38CA-48BE-A12E137B6021}"/>
                </a:ext>
              </a:extLst>
            </p:cNvPr>
            <p:cNvGrpSpPr/>
            <p:nvPr/>
          </p:nvGrpSpPr>
          <p:grpSpPr>
            <a:xfrm>
              <a:off x="2066874" y="1718481"/>
              <a:ext cx="515749" cy="230643"/>
              <a:chOff x="2066874" y="1718481"/>
              <a:chExt cx="515749" cy="230643"/>
            </a:xfrm>
            <a:solidFill>
              <a:srgbClr val="006DA7"/>
            </a:solidFill>
          </p:grpSpPr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1858A93-17C0-C8C7-4CF0-891E66DED24E}"/>
                  </a:ext>
                </a:extLst>
              </p:cNvPr>
              <p:cNvSpPr/>
              <p:nvPr/>
            </p:nvSpPr>
            <p:spPr>
              <a:xfrm>
                <a:off x="2068572" y="1720156"/>
                <a:ext cx="512410" cy="226582"/>
              </a:xfrm>
              <a:custGeom>
                <a:avLst/>
                <a:gdLst>
                  <a:gd name="connsiteX0" fmla="*/ 163443 w 512410"/>
                  <a:gd name="connsiteY0" fmla="*/ 48825 h 226582"/>
                  <a:gd name="connsiteX1" fmla="*/ 165358 w 512410"/>
                  <a:gd name="connsiteY1" fmla="*/ 17138 h 226582"/>
                  <a:gd name="connsiteX2" fmla="*/ 182193 w 512410"/>
                  <a:gd name="connsiteY2" fmla="*/ 169 h 226582"/>
                  <a:gd name="connsiteX3" fmla="*/ 257967 w 512410"/>
                  <a:gd name="connsiteY3" fmla="*/ 102 h 226582"/>
                  <a:gd name="connsiteX4" fmla="*/ 326516 w 512410"/>
                  <a:gd name="connsiteY4" fmla="*/ 102 h 226582"/>
                  <a:gd name="connsiteX5" fmla="*/ 346509 w 512410"/>
                  <a:gd name="connsiteY5" fmla="*/ 19524 h 226582"/>
                  <a:gd name="connsiteX6" fmla="*/ 346913 w 512410"/>
                  <a:gd name="connsiteY6" fmla="*/ 42945 h 226582"/>
                  <a:gd name="connsiteX7" fmla="*/ 348357 w 512410"/>
                  <a:gd name="connsiteY7" fmla="*/ 46608 h 226582"/>
                  <a:gd name="connsiteX8" fmla="*/ 367208 w 512410"/>
                  <a:gd name="connsiteY8" fmla="*/ 48758 h 226582"/>
                  <a:gd name="connsiteX9" fmla="*/ 435757 w 512410"/>
                  <a:gd name="connsiteY9" fmla="*/ 48758 h 226582"/>
                  <a:gd name="connsiteX10" fmla="*/ 454575 w 512410"/>
                  <a:gd name="connsiteY10" fmla="*/ 59141 h 226582"/>
                  <a:gd name="connsiteX11" fmla="*/ 512371 w 512410"/>
                  <a:gd name="connsiteY11" fmla="*/ 216199 h 226582"/>
                  <a:gd name="connsiteX12" fmla="*/ 511867 w 512410"/>
                  <a:gd name="connsiteY12" fmla="*/ 218316 h 226582"/>
                  <a:gd name="connsiteX13" fmla="*/ 493890 w 512410"/>
                  <a:gd name="connsiteY13" fmla="*/ 226583 h 226582"/>
                  <a:gd name="connsiteX14" fmla="*/ 435858 w 512410"/>
                  <a:gd name="connsiteY14" fmla="*/ 72515 h 226582"/>
                  <a:gd name="connsiteX15" fmla="*/ 346946 w 512410"/>
                  <a:gd name="connsiteY15" fmla="*/ 75539 h 226582"/>
                  <a:gd name="connsiteX16" fmla="*/ 352524 w 512410"/>
                  <a:gd name="connsiteY16" fmla="*/ 81084 h 226582"/>
                  <a:gd name="connsiteX17" fmla="*/ 361597 w 512410"/>
                  <a:gd name="connsiteY17" fmla="*/ 102858 h 226582"/>
                  <a:gd name="connsiteX18" fmla="*/ 359681 w 512410"/>
                  <a:gd name="connsiteY18" fmla="*/ 105916 h 226582"/>
                  <a:gd name="connsiteX19" fmla="*/ 308673 w 512410"/>
                  <a:gd name="connsiteY19" fmla="*/ 134243 h 226582"/>
                  <a:gd name="connsiteX20" fmla="*/ 185990 w 512410"/>
                  <a:gd name="connsiteY20" fmla="*/ 134445 h 226582"/>
                  <a:gd name="connsiteX21" fmla="*/ 161259 w 512410"/>
                  <a:gd name="connsiteY21" fmla="*/ 120600 h 226582"/>
                  <a:gd name="connsiteX22" fmla="*/ 150573 w 512410"/>
                  <a:gd name="connsiteY22" fmla="*/ 103900 h 226582"/>
                  <a:gd name="connsiteX23" fmla="*/ 159243 w 512410"/>
                  <a:gd name="connsiteY23" fmla="*/ 80949 h 226582"/>
                  <a:gd name="connsiteX24" fmla="*/ 164384 w 512410"/>
                  <a:gd name="connsiteY24" fmla="*/ 76850 h 226582"/>
                  <a:gd name="connsiteX25" fmla="*/ 75774 w 512410"/>
                  <a:gd name="connsiteY25" fmla="*/ 71776 h 226582"/>
                  <a:gd name="connsiteX26" fmla="*/ 19893 w 512410"/>
                  <a:gd name="connsiteY26" fmla="*/ 223424 h 226582"/>
                  <a:gd name="connsiteX27" fmla="*/ 1849 w 512410"/>
                  <a:gd name="connsiteY27" fmla="*/ 220064 h 226582"/>
                  <a:gd name="connsiteX28" fmla="*/ 572 w 512410"/>
                  <a:gd name="connsiteY28" fmla="*/ 211865 h 226582"/>
                  <a:gd name="connsiteX29" fmla="*/ 54100 w 512410"/>
                  <a:gd name="connsiteY29" fmla="*/ 66500 h 226582"/>
                  <a:gd name="connsiteX30" fmla="*/ 80142 w 512410"/>
                  <a:gd name="connsiteY30" fmla="*/ 48758 h 226582"/>
                  <a:gd name="connsiteX31" fmla="*/ 163443 w 512410"/>
                  <a:gd name="connsiteY31" fmla="*/ 48758 h 226582"/>
                  <a:gd name="connsiteX32" fmla="*/ 324231 w 512410"/>
                  <a:gd name="connsiteY32" fmla="*/ 23456 h 226582"/>
                  <a:gd name="connsiteX33" fmla="*/ 188376 w 512410"/>
                  <a:gd name="connsiteY33" fmla="*/ 23456 h 226582"/>
                  <a:gd name="connsiteX34" fmla="*/ 188376 w 512410"/>
                  <a:gd name="connsiteY34" fmla="*/ 110889 h 226582"/>
                  <a:gd name="connsiteX35" fmla="*/ 324231 w 512410"/>
                  <a:gd name="connsiteY35" fmla="*/ 110889 h 226582"/>
                  <a:gd name="connsiteX36" fmla="*/ 324231 w 512410"/>
                  <a:gd name="connsiteY36" fmla="*/ 23456 h 226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12410" h="226582">
                    <a:moveTo>
                      <a:pt x="163443" y="48825"/>
                    </a:moveTo>
                    <a:cubicBezTo>
                      <a:pt x="166501" y="36292"/>
                      <a:pt x="164921" y="26648"/>
                      <a:pt x="165358" y="17138"/>
                    </a:cubicBezTo>
                    <a:cubicBezTo>
                      <a:pt x="166030" y="2454"/>
                      <a:pt x="167610" y="337"/>
                      <a:pt x="182193" y="169"/>
                    </a:cubicBezTo>
                    <a:cubicBezTo>
                      <a:pt x="207429" y="-167"/>
                      <a:pt x="232698" y="102"/>
                      <a:pt x="257967" y="102"/>
                    </a:cubicBezTo>
                    <a:cubicBezTo>
                      <a:pt x="280816" y="102"/>
                      <a:pt x="303666" y="-66"/>
                      <a:pt x="326516" y="102"/>
                    </a:cubicBezTo>
                    <a:cubicBezTo>
                      <a:pt x="344796" y="270"/>
                      <a:pt x="346173" y="1748"/>
                      <a:pt x="346509" y="19524"/>
                    </a:cubicBezTo>
                    <a:cubicBezTo>
                      <a:pt x="346677" y="27320"/>
                      <a:pt x="346711" y="35149"/>
                      <a:pt x="346913" y="42945"/>
                    </a:cubicBezTo>
                    <a:cubicBezTo>
                      <a:pt x="346913" y="44020"/>
                      <a:pt x="347753" y="45096"/>
                      <a:pt x="348357" y="46608"/>
                    </a:cubicBezTo>
                    <a:cubicBezTo>
                      <a:pt x="354036" y="50640"/>
                      <a:pt x="360857" y="48691"/>
                      <a:pt x="367208" y="48758"/>
                    </a:cubicBezTo>
                    <a:cubicBezTo>
                      <a:pt x="390058" y="48993"/>
                      <a:pt x="412908" y="48893"/>
                      <a:pt x="435757" y="48758"/>
                    </a:cubicBezTo>
                    <a:cubicBezTo>
                      <a:pt x="444091" y="48725"/>
                      <a:pt x="451215" y="50001"/>
                      <a:pt x="454575" y="59141"/>
                    </a:cubicBezTo>
                    <a:cubicBezTo>
                      <a:pt x="473762" y="111528"/>
                      <a:pt x="493117" y="163847"/>
                      <a:pt x="512371" y="216199"/>
                    </a:cubicBezTo>
                    <a:cubicBezTo>
                      <a:pt x="512539" y="216670"/>
                      <a:pt x="512136" y="217342"/>
                      <a:pt x="511867" y="218316"/>
                    </a:cubicBezTo>
                    <a:cubicBezTo>
                      <a:pt x="507835" y="222953"/>
                      <a:pt x="501585" y="222987"/>
                      <a:pt x="493890" y="226583"/>
                    </a:cubicBezTo>
                    <a:cubicBezTo>
                      <a:pt x="474232" y="174398"/>
                      <a:pt x="454911" y="123120"/>
                      <a:pt x="435858" y="72515"/>
                    </a:cubicBezTo>
                    <a:cubicBezTo>
                      <a:pt x="405381" y="67811"/>
                      <a:pt x="356792" y="69625"/>
                      <a:pt x="346946" y="75539"/>
                    </a:cubicBezTo>
                    <a:cubicBezTo>
                      <a:pt x="346845" y="79370"/>
                      <a:pt x="349433" y="80076"/>
                      <a:pt x="352524" y="81084"/>
                    </a:cubicBezTo>
                    <a:cubicBezTo>
                      <a:pt x="367444" y="85956"/>
                      <a:pt x="368956" y="89820"/>
                      <a:pt x="361597" y="102858"/>
                    </a:cubicBezTo>
                    <a:cubicBezTo>
                      <a:pt x="360992" y="103900"/>
                      <a:pt x="360286" y="104874"/>
                      <a:pt x="359681" y="105916"/>
                    </a:cubicBezTo>
                    <a:cubicBezTo>
                      <a:pt x="348055" y="124801"/>
                      <a:pt x="331052" y="134243"/>
                      <a:pt x="308673" y="134243"/>
                    </a:cubicBezTo>
                    <a:cubicBezTo>
                      <a:pt x="267779" y="134243"/>
                      <a:pt x="226884" y="133907"/>
                      <a:pt x="185990" y="134445"/>
                    </a:cubicBezTo>
                    <a:cubicBezTo>
                      <a:pt x="174364" y="134613"/>
                      <a:pt x="166501" y="131084"/>
                      <a:pt x="161259" y="120600"/>
                    </a:cubicBezTo>
                    <a:cubicBezTo>
                      <a:pt x="158335" y="114720"/>
                      <a:pt x="153967" y="109579"/>
                      <a:pt x="150573" y="103900"/>
                    </a:cubicBezTo>
                    <a:cubicBezTo>
                      <a:pt x="142139" y="89787"/>
                      <a:pt x="143449" y="86393"/>
                      <a:pt x="159243" y="80949"/>
                    </a:cubicBezTo>
                    <a:cubicBezTo>
                      <a:pt x="161528" y="80177"/>
                      <a:pt x="163947" y="79840"/>
                      <a:pt x="164384" y="76850"/>
                    </a:cubicBezTo>
                    <a:cubicBezTo>
                      <a:pt x="156521" y="69525"/>
                      <a:pt x="123691" y="67508"/>
                      <a:pt x="75774" y="71776"/>
                    </a:cubicBezTo>
                    <a:cubicBezTo>
                      <a:pt x="57326" y="121844"/>
                      <a:pt x="38509" y="172852"/>
                      <a:pt x="19893" y="223424"/>
                    </a:cubicBezTo>
                    <a:cubicBezTo>
                      <a:pt x="11627" y="226986"/>
                      <a:pt x="7057" y="220064"/>
                      <a:pt x="1849" y="220064"/>
                    </a:cubicBezTo>
                    <a:cubicBezTo>
                      <a:pt x="-436" y="216535"/>
                      <a:pt x="-268" y="214217"/>
                      <a:pt x="572" y="211865"/>
                    </a:cubicBezTo>
                    <a:cubicBezTo>
                      <a:pt x="18415" y="163410"/>
                      <a:pt x="36190" y="114921"/>
                      <a:pt x="54100" y="66500"/>
                    </a:cubicBezTo>
                    <a:cubicBezTo>
                      <a:pt x="60619" y="48825"/>
                      <a:pt x="60787" y="48792"/>
                      <a:pt x="80142" y="48758"/>
                    </a:cubicBezTo>
                    <a:cubicBezTo>
                      <a:pt x="107696" y="48691"/>
                      <a:pt x="135250" y="48758"/>
                      <a:pt x="163443" y="48758"/>
                    </a:cubicBezTo>
                    <a:close/>
                    <a:moveTo>
                      <a:pt x="324231" y="23456"/>
                    </a:moveTo>
                    <a:lnTo>
                      <a:pt x="188376" y="23456"/>
                    </a:lnTo>
                    <a:lnTo>
                      <a:pt x="188376" y="110889"/>
                    </a:lnTo>
                    <a:lnTo>
                      <a:pt x="324231" y="110889"/>
                    </a:lnTo>
                    <a:lnTo>
                      <a:pt x="324231" y="23456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8CF8697B-04F2-D670-0301-571F79296ED7}"/>
                  </a:ext>
                </a:extLst>
              </p:cNvPr>
              <p:cNvSpPr/>
              <p:nvPr/>
            </p:nvSpPr>
            <p:spPr>
              <a:xfrm>
                <a:off x="2066874" y="1718481"/>
                <a:ext cx="515749" cy="230643"/>
              </a:xfrm>
              <a:custGeom>
                <a:avLst/>
                <a:gdLst>
                  <a:gd name="connsiteX0" fmla="*/ 494680 w 515749"/>
                  <a:gd name="connsiteY0" fmla="*/ 230610 h 230643"/>
                  <a:gd name="connsiteX1" fmla="*/ 436347 w 515749"/>
                  <a:gd name="connsiteY1" fmla="*/ 75770 h 230643"/>
                  <a:gd name="connsiteX2" fmla="*/ 350391 w 515749"/>
                  <a:gd name="connsiteY2" fmla="*/ 78256 h 230643"/>
                  <a:gd name="connsiteX3" fmla="*/ 354491 w 515749"/>
                  <a:gd name="connsiteY3" fmla="*/ 81146 h 230643"/>
                  <a:gd name="connsiteX4" fmla="*/ 368738 w 515749"/>
                  <a:gd name="connsiteY4" fmla="*/ 90152 h 230643"/>
                  <a:gd name="connsiteX5" fmla="*/ 364773 w 515749"/>
                  <a:gd name="connsiteY5" fmla="*/ 105407 h 230643"/>
                  <a:gd name="connsiteX6" fmla="*/ 363564 w 515749"/>
                  <a:gd name="connsiteY6" fmla="*/ 107356 h 230643"/>
                  <a:gd name="connsiteX7" fmla="*/ 362824 w 515749"/>
                  <a:gd name="connsiteY7" fmla="*/ 108532 h 230643"/>
                  <a:gd name="connsiteX8" fmla="*/ 310371 w 515749"/>
                  <a:gd name="connsiteY8" fmla="*/ 137666 h 230643"/>
                  <a:gd name="connsiteX9" fmla="*/ 275626 w 515749"/>
                  <a:gd name="connsiteY9" fmla="*/ 137632 h 230643"/>
                  <a:gd name="connsiteX10" fmla="*/ 187722 w 515749"/>
                  <a:gd name="connsiteY10" fmla="*/ 137901 h 230643"/>
                  <a:gd name="connsiteX11" fmla="*/ 161445 w 515749"/>
                  <a:gd name="connsiteY11" fmla="*/ 123116 h 230643"/>
                  <a:gd name="connsiteX12" fmla="*/ 155363 w 515749"/>
                  <a:gd name="connsiteY12" fmla="*/ 113405 h 230643"/>
                  <a:gd name="connsiteX13" fmla="*/ 150826 w 515749"/>
                  <a:gd name="connsiteY13" fmla="*/ 106516 h 230643"/>
                  <a:gd name="connsiteX14" fmla="*/ 145920 w 515749"/>
                  <a:gd name="connsiteY14" fmla="*/ 90420 h 230643"/>
                  <a:gd name="connsiteX15" fmla="*/ 160369 w 515749"/>
                  <a:gd name="connsiteY15" fmla="*/ 81113 h 230643"/>
                  <a:gd name="connsiteX16" fmla="*/ 161344 w 515749"/>
                  <a:gd name="connsiteY16" fmla="*/ 80810 h 230643"/>
                  <a:gd name="connsiteX17" fmla="*/ 164167 w 515749"/>
                  <a:gd name="connsiteY17" fmla="*/ 79231 h 230643"/>
                  <a:gd name="connsiteX18" fmla="*/ 78682 w 515749"/>
                  <a:gd name="connsiteY18" fmla="*/ 75131 h 230643"/>
                  <a:gd name="connsiteX19" fmla="*/ 22902 w 515749"/>
                  <a:gd name="connsiteY19" fmla="*/ 226477 h 230643"/>
                  <a:gd name="connsiteX20" fmla="*/ 22230 w 515749"/>
                  <a:gd name="connsiteY20" fmla="*/ 226746 h 230643"/>
                  <a:gd name="connsiteX21" fmla="*/ 8486 w 515749"/>
                  <a:gd name="connsiteY21" fmla="*/ 225267 h 230643"/>
                  <a:gd name="connsiteX22" fmla="*/ 3547 w 515749"/>
                  <a:gd name="connsiteY22" fmla="*/ 223486 h 230643"/>
                  <a:gd name="connsiteX23" fmla="*/ 2639 w 515749"/>
                  <a:gd name="connsiteY23" fmla="*/ 223486 h 230643"/>
                  <a:gd name="connsiteX24" fmla="*/ 2135 w 515749"/>
                  <a:gd name="connsiteY24" fmla="*/ 222713 h 230643"/>
                  <a:gd name="connsiteX25" fmla="*/ 690 w 515749"/>
                  <a:gd name="connsiteY25" fmla="*/ 213036 h 230643"/>
                  <a:gd name="connsiteX26" fmla="*/ 14400 w 515749"/>
                  <a:gd name="connsiteY26" fmla="*/ 175771 h 230643"/>
                  <a:gd name="connsiteX27" fmla="*/ 54219 w 515749"/>
                  <a:gd name="connsiteY27" fmla="*/ 67672 h 230643"/>
                  <a:gd name="connsiteX28" fmla="*/ 81840 w 515749"/>
                  <a:gd name="connsiteY28" fmla="*/ 48821 h 230643"/>
                  <a:gd name="connsiteX29" fmla="*/ 140073 w 515749"/>
                  <a:gd name="connsiteY29" fmla="*/ 48821 h 230643"/>
                  <a:gd name="connsiteX30" fmla="*/ 163797 w 515749"/>
                  <a:gd name="connsiteY30" fmla="*/ 48821 h 230643"/>
                  <a:gd name="connsiteX31" fmla="*/ 165343 w 515749"/>
                  <a:gd name="connsiteY31" fmla="*/ 27550 h 230643"/>
                  <a:gd name="connsiteX32" fmla="*/ 165343 w 515749"/>
                  <a:gd name="connsiteY32" fmla="*/ 18746 h 230643"/>
                  <a:gd name="connsiteX33" fmla="*/ 183858 w 515749"/>
                  <a:gd name="connsiteY33" fmla="*/ 164 h 230643"/>
                  <a:gd name="connsiteX34" fmla="*/ 236714 w 515749"/>
                  <a:gd name="connsiteY34" fmla="*/ 63 h 230643"/>
                  <a:gd name="connsiteX35" fmla="*/ 281204 w 515749"/>
                  <a:gd name="connsiteY35" fmla="*/ 63 h 230643"/>
                  <a:gd name="connsiteX36" fmla="*/ 328214 w 515749"/>
                  <a:gd name="connsiteY36" fmla="*/ 131 h 230643"/>
                  <a:gd name="connsiteX37" fmla="*/ 349887 w 515749"/>
                  <a:gd name="connsiteY37" fmla="*/ 21199 h 230643"/>
                  <a:gd name="connsiteX38" fmla="*/ 350022 w 515749"/>
                  <a:gd name="connsiteY38" fmla="*/ 30104 h 230643"/>
                  <a:gd name="connsiteX39" fmla="*/ 350291 w 515749"/>
                  <a:gd name="connsiteY39" fmla="*/ 44620 h 230643"/>
                  <a:gd name="connsiteX40" fmla="*/ 350896 w 515749"/>
                  <a:gd name="connsiteY40" fmla="*/ 46166 h 230643"/>
                  <a:gd name="connsiteX41" fmla="*/ 351399 w 515749"/>
                  <a:gd name="connsiteY41" fmla="*/ 47208 h 230643"/>
                  <a:gd name="connsiteX42" fmla="*/ 363900 w 515749"/>
                  <a:gd name="connsiteY42" fmla="*/ 48989 h 230643"/>
                  <a:gd name="connsiteX43" fmla="*/ 368940 w 515749"/>
                  <a:gd name="connsiteY43" fmla="*/ 48787 h 230643"/>
                  <a:gd name="connsiteX44" fmla="*/ 437455 w 515749"/>
                  <a:gd name="connsiteY44" fmla="*/ 48787 h 230643"/>
                  <a:gd name="connsiteX45" fmla="*/ 457852 w 515749"/>
                  <a:gd name="connsiteY45" fmla="*/ 60279 h 230643"/>
                  <a:gd name="connsiteX46" fmla="*/ 492899 w 515749"/>
                  <a:gd name="connsiteY46" fmla="*/ 155609 h 230643"/>
                  <a:gd name="connsiteX47" fmla="*/ 515615 w 515749"/>
                  <a:gd name="connsiteY47" fmla="*/ 217337 h 230643"/>
                  <a:gd name="connsiteX48" fmla="*/ 515413 w 515749"/>
                  <a:gd name="connsiteY48" fmla="*/ 219689 h 230643"/>
                  <a:gd name="connsiteX49" fmla="*/ 515178 w 515749"/>
                  <a:gd name="connsiteY49" fmla="*/ 220462 h 230643"/>
                  <a:gd name="connsiteX50" fmla="*/ 515077 w 515749"/>
                  <a:gd name="connsiteY50" fmla="*/ 220865 h 230643"/>
                  <a:gd name="connsiteX51" fmla="*/ 514808 w 515749"/>
                  <a:gd name="connsiteY51" fmla="*/ 221168 h 230643"/>
                  <a:gd name="connsiteX52" fmla="*/ 503955 w 515749"/>
                  <a:gd name="connsiteY52" fmla="*/ 227015 h 230643"/>
                  <a:gd name="connsiteX53" fmla="*/ 496293 w 515749"/>
                  <a:gd name="connsiteY53" fmla="*/ 229871 h 230643"/>
                  <a:gd name="connsiteX54" fmla="*/ 494647 w 515749"/>
                  <a:gd name="connsiteY54" fmla="*/ 230644 h 230643"/>
                  <a:gd name="connsiteX55" fmla="*/ 397099 w 515749"/>
                  <a:gd name="connsiteY55" fmla="*/ 69889 h 230643"/>
                  <a:gd name="connsiteX56" fmla="*/ 437859 w 515749"/>
                  <a:gd name="connsiteY56" fmla="*/ 72578 h 230643"/>
                  <a:gd name="connsiteX57" fmla="*/ 438833 w 515749"/>
                  <a:gd name="connsiteY57" fmla="*/ 72712 h 230643"/>
                  <a:gd name="connsiteX58" fmla="*/ 496596 w 515749"/>
                  <a:gd name="connsiteY58" fmla="*/ 226006 h 230643"/>
                  <a:gd name="connsiteX59" fmla="*/ 503014 w 515749"/>
                  <a:gd name="connsiteY59" fmla="*/ 223721 h 230643"/>
                  <a:gd name="connsiteX60" fmla="*/ 512120 w 515749"/>
                  <a:gd name="connsiteY60" fmla="*/ 219152 h 230643"/>
                  <a:gd name="connsiteX61" fmla="*/ 512322 w 515749"/>
                  <a:gd name="connsiteY61" fmla="*/ 218513 h 230643"/>
                  <a:gd name="connsiteX62" fmla="*/ 512423 w 515749"/>
                  <a:gd name="connsiteY62" fmla="*/ 218177 h 230643"/>
                  <a:gd name="connsiteX63" fmla="*/ 489808 w 515749"/>
                  <a:gd name="connsiteY63" fmla="*/ 156718 h 230643"/>
                  <a:gd name="connsiteX64" fmla="*/ 454761 w 515749"/>
                  <a:gd name="connsiteY64" fmla="*/ 61388 h 230643"/>
                  <a:gd name="connsiteX65" fmla="*/ 437523 w 515749"/>
                  <a:gd name="connsiteY65" fmla="*/ 52114 h 230643"/>
                  <a:gd name="connsiteX66" fmla="*/ 368940 w 515749"/>
                  <a:gd name="connsiteY66" fmla="*/ 52114 h 230643"/>
                  <a:gd name="connsiteX67" fmla="*/ 364168 w 515749"/>
                  <a:gd name="connsiteY67" fmla="*/ 52315 h 230643"/>
                  <a:gd name="connsiteX68" fmla="*/ 349114 w 515749"/>
                  <a:gd name="connsiteY68" fmla="*/ 49661 h 230643"/>
                  <a:gd name="connsiteX69" fmla="*/ 348711 w 515749"/>
                  <a:gd name="connsiteY69" fmla="*/ 49392 h 230643"/>
                  <a:gd name="connsiteX70" fmla="*/ 348543 w 515749"/>
                  <a:gd name="connsiteY70" fmla="*/ 48955 h 230643"/>
                  <a:gd name="connsiteX71" fmla="*/ 347938 w 515749"/>
                  <a:gd name="connsiteY71" fmla="*/ 47678 h 230643"/>
                  <a:gd name="connsiteX72" fmla="*/ 346964 w 515749"/>
                  <a:gd name="connsiteY72" fmla="*/ 44721 h 230643"/>
                  <a:gd name="connsiteX73" fmla="*/ 346695 w 515749"/>
                  <a:gd name="connsiteY73" fmla="*/ 30171 h 230643"/>
                  <a:gd name="connsiteX74" fmla="*/ 346561 w 515749"/>
                  <a:gd name="connsiteY74" fmla="*/ 21267 h 230643"/>
                  <a:gd name="connsiteX75" fmla="*/ 328247 w 515749"/>
                  <a:gd name="connsiteY75" fmla="*/ 3491 h 230643"/>
                  <a:gd name="connsiteX76" fmla="*/ 281271 w 515749"/>
                  <a:gd name="connsiteY76" fmla="*/ 3424 h 230643"/>
                  <a:gd name="connsiteX77" fmla="*/ 236748 w 515749"/>
                  <a:gd name="connsiteY77" fmla="*/ 3424 h 230643"/>
                  <a:gd name="connsiteX78" fmla="*/ 183958 w 515749"/>
                  <a:gd name="connsiteY78" fmla="*/ 3524 h 230643"/>
                  <a:gd name="connsiteX79" fmla="*/ 168770 w 515749"/>
                  <a:gd name="connsiteY79" fmla="*/ 18914 h 230643"/>
                  <a:gd name="connsiteX80" fmla="*/ 168770 w 515749"/>
                  <a:gd name="connsiteY80" fmla="*/ 27517 h 230643"/>
                  <a:gd name="connsiteX81" fmla="*/ 166821 w 515749"/>
                  <a:gd name="connsiteY81" fmla="*/ 50938 h 230643"/>
                  <a:gd name="connsiteX82" fmla="*/ 166519 w 515749"/>
                  <a:gd name="connsiteY82" fmla="*/ 52214 h 230643"/>
                  <a:gd name="connsiteX83" fmla="*/ 140141 w 515749"/>
                  <a:gd name="connsiteY83" fmla="*/ 52214 h 230643"/>
                  <a:gd name="connsiteX84" fmla="*/ 81941 w 515749"/>
                  <a:gd name="connsiteY84" fmla="*/ 52214 h 230643"/>
                  <a:gd name="connsiteX85" fmla="*/ 57479 w 515749"/>
                  <a:gd name="connsiteY85" fmla="*/ 68881 h 230643"/>
                  <a:gd name="connsiteX86" fmla="*/ 17660 w 515749"/>
                  <a:gd name="connsiteY86" fmla="*/ 176980 h 230643"/>
                  <a:gd name="connsiteX87" fmla="*/ 3950 w 515749"/>
                  <a:gd name="connsiteY87" fmla="*/ 214246 h 230643"/>
                  <a:gd name="connsiteX88" fmla="*/ 4622 w 515749"/>
                  <a:gd name="connsiteY88" fmla="*/ 220227 h 230643"/>
                  <a:gd name="connsiteX89" fmla="*/ 10133 w 515749"/>
                  <a:gd name="connsiteY89" fmla="*/ 222310 h 230643"/>
                  <a:gd name="connsiteX90" fmla="*/ 20348 w 515749"/>
                  <a:gd name="connsiteY90" fmla="*/ 223923 h 230643"/>
                  <a:gd name="connsiteX91" fmla="*/ 76330 w 515749"/>
                  <a:gd name="connsiteY91" fmla="*/ 71973 h 230643"/>
                  <a:gd name="connsiteX92" fmla="*/ 77405 w 515749"/>
                  <a:gd name="connsiteY92" fmla="*/ 71872 h 230643"/>
                  <a:gd name="connsiteX93" fmla="*/ 167292 w 515749"/>
                  <a:gd name="connsiteY93" fmla="*/ 77416 h 230643"/>
                  <a:gd name="connsiteX94" fmla="*/ 167930 w 515749"/>
                  <a:gd name="connsiteY94" fmla="*/ 78021 h 230643"/>
                  <a:gd name="connsiteX95" fmla="*/ 167795 w 515749"/>
                  <a:gd name="connsiteY95" fmla="*/ 78895 h 230643"/>
                  <a:gd name="connsiteX96" fmla="*/ 162419 w 515749"/>
                  <a:gd name="connsiteY96" fmla="*/ 84036 h 230643"/>
                  <a:gd name="connsiteX97" fmla="*/ 161545 w 515749"/>
                  <a:gd name="connsiteY97" fmla="*/ 84305 h 230643"/>
                  <a:gd name="connsiteX98" fmla="*/ 149146 w 515749"/>
                  <a:gd name="connsiteY98" fmla="*/ 91597 h 230643"/>
                  <a:gd name="connsiteX99" fmla="*/ 153783 w 515749"/>
                  <a:gd name="connsiteY99" fmla="*/ 104802 h 230643"/>
                  <a:gd name="connsiteX100" fmla="*/ 158185 w 515749"/>
                  <a:gd name="connsiteY100" fmla="*/ 111489 h 230643"/>
                  <a:gd name="connsiteX101" fmla="*/ 164502 w 515749"/>
                  <a:gd name="connsiteY101" fmla="*/ 121604 h 230643"/>
                  <a:gd name="connsiteX102" fmla="*/ 187722 w 515749"/>
                  <a:gd name="connsiteY102" fmla="*/ 134507 h 230643"/>
                  <a:gd name="connsiteX103" fmla="*/ 275693 w 515749"/>
                  <a:gd name="connsiteY103" fmla="*/ 134238 h 230643"/>
                  <a:gd name="connsiteX104" fmla="*/ 310404 w 515749"/>
                  <a:gd name="connsiteY104" fmla="*/ 134272 h 230643"/>
                  <a:gd name="connsiteX105" fmla="*/ 359968 w 515749"/>
                  <a:gd name="connsiteY105" fmla="*/ 106751 h 230643"/>
                  <a:gd name="connsiteX106" fmla="*/ 360775 w 515749"/>
                  <a:gd name="connsiteY106" fmla="*/ 105474 h 230643"/>
                  <a:gd name="connsiteX107" fmla="*/ 361850 w 515749"/>
                  <a:gd name="connsiteY107" fmla="*/ 103727 h 230643"/>
                  <a:gd name="connsiteX108" fmla="*/ 365613 w 515749"/>
                  <a:gd name="connsiteY108" fmla="*/ 91328 h 230643"/>
                  <a:gd name="connsiteX109" fmla="*/ 353718 w 515749"/>
                  <a:gd name="connsiteY109" fmla="*/ 84372 h 230643"/>
                  <a:gd name="connsiteX110" fmla="*/ 346998 w 515749"/>
                  <a:gd name="connsiteY110" fmla="*/ 77181 h 230643"/>
                  <a:gd name="connsiteX111" fmla="*/ 346998 w 515749"/>
                  <a:gd name="connsiteY111" fmla="*/ 76240 h 230643"/>
                  <a:gd name="connsiteX112" fmla="*/ 347804 w 515749"/>
                  <a:gd name="connsiteY112" fmla="*/ 75770 h 230643"/>
                  <a:gd name="connsiteX113" fmla="*/ 397065 w 515749"/>
                  <a:gd name="connsiteY113" fmla="*/ 69822 h 230643"/>
                  <a:gd name="connsiteX114" fmla="*/ 327609 w 515749"/>
                  <a:gd name="connsiteY114" fmla="*/ 114245 h 230643"/>
                  <a:gd name="connsiteX115" fmla="*/ 188394 w 515749"/>
                  <a:gd name="connsiteY115" fmla="*/ 114245 h 230643"/>
                  <a:gd name="connsiteX116" fmla="*/ 188394 w 515749"/>
                  <a:gd name="connsiteY116" fmla="*/ 23451 h 230643"/>
                  <a:gd name="connsiteX117" fmla="*/ 327609 w 515749"/>
                  <a:gd name="connsiteY117" fmla="*/ 23451 h 230643"/>
                  <a:gd name="connsiteX118" fmla="*/ 327609 w 515749"/>
                  <a:gd name="connsiteY118" fmla="*/ 114245 h 230643"/>
                  <a:gd name="connsiteX119" fmla="*/ 191754 w 515749"/>
                  <a:gd name="connsiteY119" fmla="*/ 110884 h 230643"/>
                  <a:gd name="connsiteX120" fmla="*/ 324249 w 515749"/>
                  <a:gd name="connsiteY120" fmla="*/ 110884 h 230643"/>
                  <a:gd name="connsiteX121" fmla="*/ 324249 w 515749"/>
                  <a:gd name="connsiteY121" fmla="*/ 26811 h 230643"/>
                  <a:gd name="connsiteX122" fmla="*/ 191754 w 515749"/>
                  <a:gd name="connsiteY122" fmla="*/ 26811 h 230643"/>
                  <a:gd name="connsiteX123" fmla="*/ 191754 w 515749"/>
                  <a:gd name="connsiteY123" fmla="*/ 110884 h 23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515749" h="230643">
                    <a:moveTo>
                      <a:pt x="494680" y="230610"/>
                    </a:moveTo>
                    <a:lnTo>
                      <a:pt x="436347" y="75770"/>
                    </a:lnTo>
                    <a:cubicBezTo>
                      <a:pt x="405365" y="71200"/>
                      <a:pt x="361043" y="73283"/>
                      <a:pt x="350391" y="78256"/>
                    </a:cubicBezTo>
                    <a:cubicBezTo>
                      <a:pt x="350660" y="79802"/>
                      <a:pt x="351836" y="80272"/>
                      <a:pt x="354491" y="81146"/>
                    </a:cubicBezTo>
                    <a:cubicBezTo>
                      <a:pt x="361984" y="83599"/>
                      <a:pt x="367125" y="86019"/>
                      <a:pt x="368738" y="90152"/>
                    </a:cubicBezTo>
                    <a:cubicBezTo>
                      <a:pt x="370318" y="94184"/>
                      <a:pt x="368302" y="99191"/>
                      <a:pt x="364773" y="105407"/>
                    </a:cubicBezTo>
                    <a:cubicBezTo>
                      <a:pt x="364404" y="106079"/>
                      <a:pt x="363967" y="106718"/>
                      <a:pt x="363564" y="107356"/>
                    </a:cubicBezTo>
                    <a:cubicBezTo>
                      <a:pt x="363295" y="107759"/>
                      <a:pt x="363060" y="108129"/>
                      <a:pt x="362824" y="108532"/>
                    </a:cubicBezTo>
                    <a:cubicBezTo>
                      <a:pt x="345049" y="137397"/>
                      <a:pt x="344578" y="137666"/>
                      <a:pt x="310371" y="137666"/>
                    </a:cubicBezTo>
                    <a:cubicBezTo>
                      <a:pt x="298778" y="137666"/>
                      <a:pt x="287219" y="137666"/>
                      <a:pt x="275626" y="137632"/>
                    </a:cubicBezTo>
                    <a:cubicBezTo>
                      <a:pt x="246795" y="137565"/>
                      <a:pt x="216990" y="137498"/>
                      <a:pt x="187722" y="137901"/>
                    </a:cubicBezTo>
                    <a:cubicBezTo>
                      <a:pt x="174751" y="138136"/>
                      <a:pt x="166653" y="133532"/>
                      <a:pt x="161445" y="123116"/>
                    </a:cubicBezTo>
                    <a:cubicBezTo>
                      <a:pt x="159765" y="119755"/>
                      <a:pt x="157513" y="116530"/>
                      <a:pt x="155363" y="113405"/>
                    </a:cubicBezTo>
                    <a:cubicBezTo>
                      <a:pt x="153817" y="111187"/>
                      <a:pt x="152238" y="108902"/>
                      <a:pt x="150826" y="106516"/>
                    </a:cubicBezTo>
                    <a:cubicBezTo>
                      <a:pt x="146592" y="99426"/>
                      <a:pt x="144442" y="94520"/>
                      <a:pt x="145920" y="90420"/>
                    </a:cubicBezTo>
                    <a:cubicBezTo>
                      <a:pt x="147432" y="86287"/>
                      <a:pt x="152372" y="83868"/>
                      <a:pt x="160369" y="81113"/>
                    </a:cubicBezTo>
                    <a:lnTo>
                      <a:pt x="161344" y="80810"/>
                    </a:lnTo>
                    <a:cubicBezTo>
                      <a:pt x="162990" y="80306"/>
                      <a:pt x="163763" y="79970"/>
                      <a:pt x="164167" y="79231"/>
                    </a:cubicBezTo>
                    <a:cubicBezTo>
                      <a:pt x="157076" y="74090"/>
                      <a:pt x="131270" y="70494"/>
                      <a:pt x="78682" y="75131"/>
                    </a:cubicBezTo>
                    <a:lnTo>
                      <a:pt x="22902" y="226477"/>
                    </a:lnTo>
                    <a:lnTo>
                      <a:pt x="22230" y="226746"/>
                    </a:lnTo>
                    <a:cubicBezTo>
                      <a:pt x="16282" y="229299"/>
                      <a:pt x="11947" y="227082"/>
                      <a:pt x="8486" y="225267"/>
                    </a:cubicBezTo>
                    <a:cubicBezTo>
                      <a:pt x="6638" y="224326"/>
                      <a:pt x="5059" y="223486"/>
                      <a:pt x="3547" y="223486"/>
                    </a:cubicBezTo>
                    <a:lnTo>
                      <a:pt x="2639" y="223486"/>
                    </a:lnTo>
                    <a:lnTo>
                      <a:pt x="2135" y="222713"/>
                    </a:lnTo>
                    <a:cubicBezTo>
                      <a:pt x="-654" y="218379"/>
                      <a:pt x="-217" y="215489"/>
                      <a:pt x="690" y="213036"/>
                    </a:cubicBezTo>
                    <a:lnTo>
                      <a:pt x="14400" y="175771"/>
                    </a:lnTo>
                    <a:cubicBezTo>
                      <a:pt x="27640" y="139715"/>
                      <a:pt x="40913" y="103693"/>
                      <a:pt x="54219" y="67672"/>
                    </a:cubicBezTo>
                    <a:cubicBezTo>
                      <a:pt x="60973" y="49425"/>
                      <a:pt x="61746" y="48888"/>
                      <a:pt x="81840" y="48821"/>
                    </a:cubicBezTo>
                    <a:cubicBezTo>
                      <a:pt x="101162" y="48753"/>
                      <a:pt x="120517" y="48787"/>
                      <a:pt x="140073" y="48821"/>
                    </a:cubicBezTo>
                    <a:lnTo>
                      <a:pt x="163797" y="48821"/>
                    </a:lnTo>
                    <a:cubicBezTo>
                      <a:pt x="165578" y="40823"/>
                      <a:pt x="165443" y="34069"/>
                      <a:pt x="165343" y="27550"/>
                    </a:cubicBezTo>
                    <a:cubicBezTo>
                      <a:pt x="165275" y="24526"/>
                      <a:pt x="165242" y="21670"/>
                      <a:pt x="165343" y="18746"/>
                    </a:cubicBezTo>
                    <a:cubicBezTo>
                      <a:pt x="166048" y="2953"/>
                      <a:pt x="168669" y="366"/>
                      <a:pt x="183858" y="164"/>
                    </a:cubicBezTo>
                    <a:cubicBezTo>
                      <a:pt x="201465" y="-71"/>
                      <a:pt x="219375" y="-4"/>
                      <a:pt x="236714" y="63"/>
                    </a:cubicBezTo>
                    <a:cubicBezTo>
                      <a:pt x="251533" y="97"/>
                      <a:pt x="266385" y="97"/>
                      <a:pt x="281204" y="63"/>
                    </a:cubicBezTo>
                    <a:cubicBezTo>
                      <a:pt x="296627" y="30"/>
                      <a:pt x="312555" y="-4"/>
                      <a:pt x="328214" y="131"/>
                    </a:cubicBezTo>
                    <a:cubicBezTo>
                      <a:pt x="347266" y="299"/>
                      <a:pt x="349518" y="2449"/>
                      <a:pt x="349887" y="21199"/>
                    </a:cubicBezTo>
                    <a:cubicBezTo>
                      <a:pt x="349955" y="24156"/>
                      <a:pt x="349988" y="27147"/>
                      <a:pt x="350022" y="30104"/>
                    </a:cubicBezTo>
                    <a:cubicBezTo>
                      <a:pt x="350089" y="34943"/>
                      <a:pt x="350156" y="39781"/>
                      <a:pt x="350291" y="44620"/>
                    </a:cubicBezTo>
                    <a:cubicBezTo>
                      <a:pt x="350291" y="44956"/>
                      <a:pt x="350593" y="45561"/>
                      <a:pt x="350896" y="46166"/>
                    </a:cubicBezTo>
                    <a:cubicBezTo>
                      <a:pt x="351063" y="46502"/>
                      <a:pt x="351231" y="46838"/>
                      <a:pt x="351399" y="47208"/>
                    </a:cubicBezTo>
                    <a:cubicBezTo>
                      <a:pt x="355062" y="49593"/>
                      <a:pt x="359363" y="49325"/>
                      <a:pt x="363900" y="48989"/>
                    </a:cubicBezTo>
                    <a:cubicBezTo>
                      <a:pt x="365580" y="48854"/>
                      <a:pt x="367260" y="48787"/>
                      <a:pt x="368940" y="48787"/>
                    </a:cubicBezTo>
                    <a:cubicBezTo>
                      <a:pt x="391890" y="49022"/>
                      <a:pt x="414438" y="48921"/>
                      <a:pt x="437455" y="48787"/>
                    </a:cubicBezTo>
                    <a:cubicBezTo>
                      <a:pt x="445856" y="48720"/>
                      <a:pt x="454122" y="50097"/>
                      <a:pt x="457852" y="60279"/>
                    </a:cubicBezTo>
                    <a:cubicBezTo>
                      <a:pt x="469512" y="92067"/>
                      <a:pt x="481206" y="123821"/>
                      <a:pt x="492899" y="155609"/>
                    </a:cubicBezTo>
                    <a:cubicBezTo>
                      <a:pt x="500494" y="176174"/>
                      <a:pt x="508054" y="196772"/>
                      <a:pt x="515615" y="217337"/>
                    </a:cubicBezTo>
                    <a:cubicBezTo>
                      <a:pt x="515917" y="218211"/>
                      <a:pt x="515648" y="218984"/>
                      <a:pt x="515413" y="219689"/>
                    </a:cubicBezTo>
                    <a:cubicBezTo>
                      <a:pt x="515346" y="219924"/>
                      <a:pt x="515245" y="220193"/>
                      <a:pt x="515178" y="220462"/>
                    </a:cubicBezTo>
                    <a:lnTo>
                      <a:pt x="515077" y="220865"/>
                    </a:lnTo>
                    <a:lnTo>
                      <a:pt x="514808" y="221168"/>
                    </a:lnTo>
                    <a:cubicBezTo>
                      <a:pt x="511952" y="224427"/>
                      <a:pt x="508222" y="225637"/>
                      <a:pt x="503955" y="227015"/>
                    </a:cubicBezTo>
                    <a:cubicBezTo>
                      <a:pt x="501535" y="227787"/>
                      <a:pt x="499015" y="228594"/>
                      <a:pt x="496293" y="229871"/>
                    </a:cubicBezTo>
                    <a:lnTo>
                      <a:pt x="494647" y="230644"/>
                    </a:lnTo>
                    <a:close/>
                    <a:moveTo>
                      <a:pt x="397099" y="69889"/>
                    </a:moveTo>
                    <a:cubicBezTo>
                      <a:pt x="411178" y="69889"/>
                      <a:pt x="425863" y="70763"/>
                      <a:pt x="437859" y="72578"/>
                    </a:cubicBezTo>
                    <a:lnTo>
                      <a:pt x="438833" y="72712"/>
                    </a:lnTo>
                    <a:lnTo>
                      <a:pt x="496596" y="226006"/>
                    </a:lnTo>
                    <a:cubicBezTo>
                      <a:pt x="498914" y="225032"/>
                      <a:pt x="501065" y="224360"/>
                      <a:pt x="503014" y="223721"/>
                    </a:cubicBezTo>
                    <a:cubicBezTo>
                      <a:pt x="506845" y="222478"/>
                      <a:pt x="509902" y="221504"/>
                      <a:pt x="512120" y="219152"/>
                    </a:cubicBezTo>
                    <a:cubicBezTo>
                      <a:pt x="512187" y="218916"/>
                      <a:pt x="512254" y="218715"/>
                      <a:pt x="512322" y="218513"/>
                    </a:cubicBezTo>
                    <a:cubicBezTo>
                      <a:pt x="512355" y="218379"/>
                      <a:pt x="512423" y="218278"/>
                      <a:pt x="512423" y="218177"/>
                    </a:cubicBezTo>
                    <a:cubicBezTo>
                      <a:pt x="504896" y="197680"/>
                      <a:pt x="497335" y="177182"/>
                      <a:pt x="489808" y="156718"/>
                    </a:cubicBezTo>
                    <a:cubicBezTo>
                      <a:pt x="478114" y="124930"/>
                      <a:pt x="466387" y="93176"/>
                      <a:pt x="454761" y="61388"/>
                    </a:cubicBezTo>
                    <a:cubicBezTo>
                      <a:pt x="451905" y="53559"/>
                      <a:pt x="446293" y="52080"/>
                      <a:pt x="437523" y="52114"/>
                    </a:cubicBezTo>
                    <a:cubicBezTo>
                      <a:pt x="414505" y="52248"/>
                      <a:pt x="391924" y="52349"/>
                      <a:pt x="368940" y="52114"/>
                    </a:cubicBezTo>
                    <a:cubicBezTo>
                      <a:pt x="367361" y="52114"/>
                      <a:pt x="365781" y="52214"/>
                      <a:pt x="364168" y="52315"/>
                    </a:cubicBezTo>
                    <a:cubicBezTo>
                      <a:pt x="359095" y="52651"/>
                      <a:pt x="353853" y="53021"/>
                      <a:pt x="349114" y="49661"/>
                    </a:cubicBezTo>
                    <a:lnTo>
                      <a:pt x="348711" y="49392"/>
                    </a:lnTo>
                    <a:lnTo>
                      <a:pt x="348543" y="48955"/>
                    </a:lnTo>
                    <a:cubicBezTo>
                      <a:pt x="348342" y="48485"/>
                      <a:pt x="348140" y="48081"/>
                      <a:pt x="347938" y="47678"/>
                    </a:cubicBezTo>
                    <a:cubicBezTo>
                      <a:pt x="347468" y="46771"/>
                      <a:pt x="346998" y="45796"/>
                      <a:pt x="346964" y="44721"/>
                    </a:cubicBezTo>
                    <a:cubicBezTo>
                      <a:pt x="346830" y="39882"/>
                      <a:pt x="346762" y="35010"/>
                      <a:pt x="346695" y="30171"/>
                    </a:cubicBezTo>
                    <a:cubicBezTo>
                      <a:pt x="346662" y="27214"/>
                      <a:pt x="346628" y="24257"/>
                      <a:pt x="346561" y="21267"/>
                    </a:cubicBezTo>
                    <a:cubicBezTo>
                      <a:pt x="346225" y="4297"/>
                      <a:pt x="345553" y="3625"/>
                      <a:pt x="328247" y="3491"/>
                    </a:cubicBezTo>
                    <a:cubicBezTo>
                      <a:pt x="312589" y="3356"/>
                      <a:pt x="296661" y="3390"/>
                      <a:pt x="281271" y="3424"/>
                    </a:cubicBezTo>
                    <a:cubicBezTo>
                      <a:pt x="266419" y="3457"/>
                      <a:pt x="251600" y="3424"/>
                      <a:pt x="236748" y="3424"/>
                    </a:cubicBezTo>
                    <a:cubicBezTo>
                      <a:pt x="219443" y="3356"/>
                      <a:pt x="201532" y="3323"/>
                      <a:pt x="183958" y="3524"/>
                    </a:cubicBezTo>
                    <a:cubicBezTo>
                      <a:pt x="170551" y="3692"/>
                      <a:pt x="169408" y="4835"/>
                      <a:pt x="168770" y="18914"/>
                    </a:cubicBezTo>
                    <a:cubicBezTo>
                      <a:pt x="168635" y="21737"/>
                      <a:pt x="168703" y="24526"/>
                      <a:pt x="168770" y="27517"/>
                    </a:cubicBezTo>
                    <a:cubicBezTo>
                      <a:pt x="168904" y="34304"/>
                      <a:pt x="169039" y="41966"/>
                      <a:pt x="166821" y="50938"/>
                    </a:cubicBezTo>
                    <a:lnTo>
                      <a:pt x="166519" y="52214"/>
                    </a:lnTo>
                    <a:lnTo>
                      <a:pt x="140141" y="52214"/>
                    </a:lnTo>
                    <a:cubicBezTo>
                      <a:pt x="120584" y="52214"/>
                      <a:pt x="101263" y="52181"/>
                      <a:pt x="81941" y="52214"/>
                    </a:cubicBezTo>
                    <a:cubicBezTo>
                      <a:pt x="69733" y="52258"/>
                      <a:pt x="61578" y="57816"/>
                      <a:pt x="57479" y="68881"/>
                    </a:cubicBezTo>
                    <a:cubicBezTo>
                      <a:pt x="44172" y="104903"/>
                      <a:pt x="30899" y="140925"/>
                      <a:pt x="17660" y="176980"/>
                    </a:cubicBezTo>
                    <a:lnTo>
                      <a:pt x="3950" y="214246"/>
                    </a:lnTo>
                    <a:cubicBezTo>
                      <a:pt x="3379" y="215791"/>
                      <a:pt x="3009" y="217438"/>
                      <a:pt x="4622" y="220227"/>
                    </a:cubicBezTo>
                    <a:cubicBezTo>
                      <a:pt x="6571" y="220462"/>
                      <a:pt x="8385" y="221403"/>
                      <a:pt x="10133" y="222310"/>
                    </a:cubicBezTo>
                    <a:cubicBezTo>
                      <a:pt x="13258" y="223923"/>
                      <a:pt x="16215" y="225435"/>
                      <a:pt x="20348" y="223923"/>
                    </a:cubicBezTo>
                    <a:lnTo>
                      <a:pt x="76330" y="71973"/>
                    </a:lnTo>
                    <a:lnTo>
                      <a:pt x="77405" y="71872"/>
                    </a:lnTo>
                    <a:cubicBezTo>
                      <a:pt x="126128" y="67537"/>
                      <a:pt x="158891" y="69553"/>
                      <a:pt x="167292" y="77416"/>
                    </a:cubicBezTo>
                    <a:lnTo>
                      <a:pt x="167930" y="78021"/>
                    </a:lnTo>
                    <a:lnTo>
                      <a:pt x="167795" y="78895"/>
                    </a:lnTo>
                    <a:cubicBezTo>
                      <a:pt x="167258" y="82524"/>
                      <a:pt x="164469" y="83398"/>
                      <a:pt x="162419" y="84036"/>
                    </a:cubicBezTo>
                    <a:lnTo>
                      <a:pt x="161545" y="84305"/>
                    </a:lnTo>
                    <a:cubicBezTo>
                      <a:pt x="154859" y="86623"/>
                      <a:pt x="150188" y="88740"/>
                      <a:pt x="149146" y="91597"/>
                    </a:cubicBezTo>
                    <a:cubicBezTo>
                      <a:pt x="148239" y="94049"/>
                      <a:pt x="149549" y="97746"/>
                      <a:pt x="153783" y="104802"/>
                    </a:cubicBezTo>
                    <a:cubicBezTo>
                      <a:pt x="155127" y="107087"/>
                      <a:pt x="156707" y="109305"/>
                      <a:pt x="158185" y="111489"/>
                    </a:cubicBezTo>
                    <a:cubicBezTo>
                      <a:pt x="160403" y="114715"/>
                      <a:pt x="162722" y="118008"/>
                      <a:pt x="164502" y="121604"/>
                    </a:cubicBezTo>
                    <a:cubicBezTo>
                      <a:pt x="169173" y="130945"/>
                      <a:pt x="175894" y="134675"/>
                      <a:pt x="187722" y="134507"/>
                    </a:cubicBezTo>
                    <a:cubicBezTo>
                      <a:pt x="217057" y="134104"/>
                      <a:pt x="246862" y="134171"/>
                      <a:pt x="275693" y="134238"/>
                    </a:cubicBezTo>
                    <a:cubicBezTo>
                      <a:pt x="287252" y="134238"/>
                      <a:pt x="298845" y="134238"/>
                      <a:pt x="310404" y="134272"/>
                    </a:cubicBezTo>
                    <a:cubicBezTo>
                      <a:pt x="332155" y="134272"/>
                      <a:pt x="348678" y="125098"/>
                      <a:pt x="359968" y="106751"/>
                    </a:cubicBezTo>
                    <a:cubicBezTo>
                      <a:pt x="360237" y="106314"/>
                      <a:pt x="360506" y="105911"/>
                      <a:pt x="360775" y="105474"/>
                    </a:cubicBezTo>
                    <a:cubicBezTo>
                      <a:pt x="361144" y="104903"/>
                      <a:pt x="361514" y="104332"/>
                      <a:pt x="361850" y="103727"/>
                    </a:cubicBezTo>
                    <a:cubicBezTo>
                      <a:pt x="365445" y="97309"/>
                      <a:pt x="366554" y="93713"/>
                      <a:pt x="365613" y="91328"/>
                    </a:cubicBezTo>
                    <a:cubicBezTo>
                      <a:pt x="364639" y="88841"/>
                      <a:pt x="361212" y="86825"/>
                      <a:pt x="353718" y="84372"/>
                    </a:cubicBezTo>
                    <a:cubicBezTo>
                      <a:pt x="350358" y="83263"/>
                      <a:pt x="346863" y="82154"/>
                      <a:pt x="346998" y="77181"/>
                    </a:cubicBezTo>
                    <a:lnTo>
                      <a:pt x="346998" y="76240"/>
                    </a:lnTo>
                    <a:cubicBezTo>
                      <a:pt x="346998" y="76240"/>
                      <a:pt x="347804" y="75770"/>
                      <a:pt x="347804" y="75770"/>
                    </a:cubicBezTo>
                    <a:cubicBezTo>
                      <a:pt x="354155" y="71973"/>
                      <a:pt x="374888" y="69822"/>
                      <a:pt x="397065" y="69822"/>
                    </a:cubicBezTo>
                    <a:close/>
                    <a:moveTo>
                      <a:pt x="327609" y="114245"/>
                    </a:moveTo>
                    <a:lnTo>
                      <a:pt x="188394" y="114245"/>
                    </a:lnTo>
                    <a:lnTo>
                      <a:pt x="188394" y="23451"/>
                    </a:lnTo>
                    <a:lnTo>
                      <a:pt x="327609" y="23451"/>
                    </a:lnTo>
                    <a:lnTo>
                      <a:pt x="327609" y="114245"/>
                    </a:lnTo>
                    <a:close/>
                    <a:moveTo>
                      <a:pt x="191754" y="110884"/>
                    </a:moveTo>
                    <a:lnTo>
                      <a:pt x="324249" y="110884"/>
                    </a:lnTo>
                    <a:lnTo>
                      <a:pt x="324249" y="26811"/>
                    </a:lnTo>
                    <a:lnTo>
                      <a:pt x="191754" y="26811"/>
                    </a:lnTo>
                    <a:lnTo>
                      <a:pt x="191754" y="110884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3" name="Gráfico 4">
              <a:extLst>
                <a:ext uri="{FF2B5EF4-FFF2-40B4-BE49-F238E27FC236}">
                  <a16:creationId xmlns:a16="http://schemas.microsoft.com/office/drawing/2014/main" id="{9017C81E-ECEE-DBD4-C1F0-752CFEAA3C1C}"/>
                </a:ext>
              </a:extLst>
            </p:cNvPr>
            <p:cNvGrpSpPr/>
            <p:nvPr/>
          </p:nvGrpSpPr>
          <p:grpSpPr>
            <a:xfrm>
              <a:off x="2208632" y="2043370"/>
              <a:ext cx="234225" cy="243425"/>
              <a:chOff x="2208632" y="2043370"/>
              <a:chExt cx="234225" cy="243425"/>
            </a:xfrm>
          </p:grpSpPr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C70739EC-B582-0023-73F5-14FEBE82FDD7}"/>
                  </a:ext>
                </a:extLst>
              </p:cNvPr>
              <p:cNvSpPr/>
              <p:nvPr/>
            </p:nvSpPr>
            <p:spPr>
              <a:xfrm>
                <a:off x="2218124" y="2052897"/>
                <a:ext cx="215155" cy="224411"/>
              </a:xfrm>
              <a:custGeom>
                <a:avLst/>
                <a:gdLst>
                  <a:gd name="connsiteX0" fmla="*/ 80 w 215155"/>
                  <a:gd name="connsiteY0" fmla="*/ 71095 h 224411"/>
                  <a:gd name="connsiteX1" fmla="*/ 114 w 215155"/>
                  <a:gd name="connsiteY1" fmla="*/ 35040 h 224411"/>
                  <a:gd name="connsiteX2" fmla="*/ 18427 w 215155"/>
                  <a:gd name="connsiteY2" fmla="*/ 11316 h 224411"/>
                  <a:gd name="connsiteX3" fmla="*/ 65941 w 215155"/>
                  <a:gd name="connsiteY3" fmla="*/ 1605 h 224411"/>
                  <a:gd name="connsiteX4" fmla="*/ 196352 w 215155"/>
                  <a:gd name="connsiteY4" fmla="*/ 11585 h 224411"/>
                  <a:gd name="connsiteX5" fmla="*/ 215103 w 215155"/>
                  <a:gd name="connsiteY5" fmla="*/ 36484 h 224411"/>
                  <a:gd name="connsiteX6" fmla="*/ 215136 w 215155"/>
                  <a:gd name="connsiteY6" fmla="*/ 90551 h 224411"/>
                  <a:gd name="connsiteX7" fmla="*/ 141513 w 215155"/>
                  <a:gd name="connsiteY7" fmla="*/ 213637 h 224411"/>
                  <a:gd name="connsiteX8" fmla="*/ 71486 w 215155"/>
                  <a:gd name="connsiteY8" fmla="*/ 213435 h 224411"/>
                  <a:gd name="connsiteX9" fmla="*/ 114 w 215155"/>
                  <a:gd name="connsiteY9" fmla="*/ 94482 h 224411"/>
                  <a:gd name="connsiteX10" fmla="*/ 114 w 215155"/>
                  <a:gd name="connsiteY10" fmla="*/ 71061 h 224411"/>
                  <a:gd name="connsiteX11" fmla="*/ 80 w 215155"/>
                  <a:gd name="connsiteY11" fmla="*/ 71061 h 22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5155" h="224411">
                    <a:moveTo>
                      <a:pt x="80" y="71095"/>
                    </a:moveTo>
                    <a:cubicBezTo>
                      <a:pt x="80" y="59065"/>
                      <a:pt x="-121" y="47069"/>
                      <a:pt x="114" y="35040"/>
                    </a:cubicBezTo>
                    <a:cubicBezTo>
                      <a:pt x="450" y="17701"/>
                      <a:pt x="1391" y="16861"/>
                      <a:pt x="18427" y="11316"/>
                    </a:cubicBezTo>
                    <a:cubicBezTo>
                      <a:pt x="33918" y="6309"/>
                      <a:pt x="49879" y="2714"/>
                      <a:pt x="65941" y="1605"/>
                    </a:cubicBezTo>
                    <a:cubicBezTo>
                      <a:pt x="109792" y="-1419"/>
                      <a:pt x="153577" y="-1218"/>
                      <a:pt x="196352" y="11585"/>
                    </a:cubicBezTo>
                    <a:cubicBezTo>
                      <a:pt x="214061" y="16894"/>
                      <a:pt x="215035" y="17835"/>
                      <a:pt x="215103" y="36484"/>
                    </a:cubicBezTo>
                    <a:cubicBezTo>
                      <a:pt x="215170" y="54495"/>
                      <a:pt x="214867" y="72540"/>
                      <a:pt x="215136" y="90551"/>
                    </a:cubicBezTo>
                    <a:cubicBezTo>
                      <a:pt x="215976" y="146835"/>
                      <a:pt x="188624" y="185512"/>
                      <a:pt x="141513" y="213637"/>
                    </a:cubicBezTo>
                    <a:cubicBezTo>
                      <a:pt x="117151" y="228187"/>
                      <a:pt x="95881" y="227884"/>
                      <a:pt x="71486" y="213435"/>
                    </a:cubicBezTo>
                    <a:cubicBezTo>
                      <a:pt x="25719" y="186284"/>
                      <a:pt x="1088" y="147809"/>
                      <a:pt x="114" y="94482"/>
                    </a:cubicBezTo>
                    <a:cubicBezTo>
                      <a:pt x="-20" y="86687"/>
                      <a:pt x="114" y="78857"/>
                      <a:pt x="114" y="71061"/>
                    </a:cubicBezTo>
                    <a:cubicBezTo>
                      <a:pt x="114" y="71061"/>
                      <a:pt x="114" y="71061"/>
                      <a:pt x="80" y="71061"/>
                    </a:cubicBezTo>
                    <a:close/>
                  </a:path>
                </a:pathLst>
              </a:custGeom>
              <a:solidFill>
                <a:srgbClr val="C2E3F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B923872B-F7EC-ECBE-A97D-976533E2249E}"/>
                  </a:ext>
                </a:extLst>
              </p:cNvPr>
              <p:cNvSpPr/>
              <p:nvPr/>
            </p:nvSpPr>
            <p:spPr>
              <a:xfrm>
                <a:off x="2208632" y="2043370"/>
                <a:ext cx="234225" cy="243425"/>
              </a:xfrm>
              <a:custGeom>
                <a:avLst/>
                <a:gdLst>
                  <a:gd name="connsiteX0" fmla="*/ 116328 w 234225"/>
                  <a:gd name="connsiteY0" fmla="*/ 243426 h 243425"/>
                  <a:gd name="connsiteX1" fmla="*/ 76140 w 234225"/>
                  <a:gd name="connsiteY1" fmla="*/ 231194 h 243425"/>
                  <a:gd name="connsiteX2" fmla="*/ 131 w 234225"/>
                  <a:gd name="connsiteY2" fmla="*/ 104211 h 243425"/>
                  <a:gd name="connsiteX3" fmla="*/ 97 w 234225"/>
                  <a:gd name="connsiteY3" fmla="*/ 87981 h 243425"/>
                  <a:gd name="connsiteX4" fmla="*/ 97 w 234225"/>
                  <a:gd name="connsiteY4" fmla="*/ 86469 h 243425"/>
                  <a:gd name="connsiteX5" fmla="*/ 97 w 234225"/>
                  <a:gd name="connsiteY5" fmla="*/ 80622 h 243425"/>
                  <a:gd name="connsiteX6" fmla="*/ 30 w 234225"/>
                  <a:gd name="connsiteY6" fmla="*/ 69533 h 243425"/>
                  <a:gd name="connsiteX7" fmla="*/ 97 w 234225"/>
                  <a:gd name="connsiteY7" fmla="*/ 44398 h 243425"/>
                  <a:gd name="connsiteX8" fmla="*/ 24997 w 234225"/>
                  <a:gd name="connsiteY8" fmla="*/ 11804 h 243425"/>
                  <a:gd name="connsiteX9" fmla="*/ 74796 w 234225"/>
                  <a:gd name="connsiteY9" fmla="*/ 1656 h 243425"/>
                  <a:gd name="connsiteX10" fmla="*/ 208601 w 234225"/>
                  <a:gd name="connsiteY10" fmla="*/ 12005 h 243425"/>
                  <a:gd name="connsiteX11" fmla="*/ 234139 w 234225"/>
                  <a:gd name="connsiteY11" fmla="*/ 46011 h 243425"/>
                  <a:gd name="connsiteX12" fmla="*/ 234139 w 234225"/>
                  <a:gd name="connsiteY12" fmla="*/ 67786 h 243425"/>
                  <a:gd name="connsiteX13" fmla="*/ 234206 w 234225"/>
                  <a:gd name="connsiteY13" fmla="*/ 99977 h 243425"/>
                  <a:gd name="connsiteX14" fmla="*/ 155946 w 234225"/>
                  <a:gd name="connsiteY14" fmla="*/ 231362 h 243425"/>
                  <a:gd name="connsiteX15" fmla="*/ 116362 w 234225"/>
                  <a:gd name="connsiteY15" fmla="*/ 243392 h 243425"/>
                  <a:gd name="connsiteX16" fmla="*/ 19049 w 234225"/>
                  <a:gd name="connsiteY16" fmla="*/ 71112 h 243425"/>
                  <a:gd name="connsiteX17" fmla="*/ 19116 w 234225"/>
                  <a:gd name="connsiteY17" fmla="*/ 71112 h 243425"/>
                  <a:gd name="connsiteX18" fmla="*/ 19116 w 234225"/>
                  <a:gd name="connsiteY18" fmla="*/ 80622 h 243425"/>
                  <a:gd name="connsiteX19" fmla="*/ 19116 w 234225"/>
                  <a:gd name="connsiteY19" fmla="*/ 88081 h 243425"/>
                  <a:gd name="connsiteX20" fmla="*/ 19150 w 234225"/>
                  <a:gd name="connsiteY20" fmla="*/ 103875 h 243425"/>
                  <a:gd name="connsiteX21" fmla="*/ 85851 w 234225"/>
                  <a:gd name="connsiteY21" fmla="*/ 214796 h 243425"/>
                  <a:gd name="connsiteX22" fmla="*/ 146167 w 234225"/>
                  <a:gd name="connsiteY22" fmla="*/ 215032 h 243425"/>
                  <a:gd name="connsiteX23" fmla="*/ 215153 w 234225"/>
                  <a:gd name="connsiteY23" fmla="*/ 100279 h 243425"/>
                  <a:gd name="connsiteX24" fmla="*/ 215086 w 234225"/>
                  <a:gd name="connsiteY24" fmla="*/ 67718 h 243425"/>
                  <a:gd name="connsiteX25" fmla="*/ 215086 w 234225"/>
                  <a:gd name="connsiteY25" fmla="*/ 46112 h 243425"/>
                  <a:gd name="connsiteX26" fmla="*/ 214246 w 234225"/>
                  <a:gd name="connsiteY26" fmla="*/ 34351 h 243425"/>
                  <a:gd name="connsiteX27" fmla="*/ 203123 w 234225"/>
                  <a:gd name="connsiteY27" fmla="*/ 30285 h 243425"/>
                  <a:gd name="connsiteX28" fmla="*/ 76106 w 234225"/>
                  <a:gd name="connsiteY28" fmla="*/ 20675 h 243425"/>
                  <a:gd name="connsiteX29" fmla="*/ 30877 w 234225"/>
                  <a:gd name="connsiteY29" fmla="*/ 29916 h 243425"/>
                  <a:gd name="connsiteX30" fmla="*/ 19990 w 234225"/>
                  <a:gd name="connsiteY30" fmla="*/ 34183 h 243425"/>
                  <a:gd name="connsiteX31" fmla="*/ 19150 w 234225"/>
                  <a:gd name="connsiteY31" fmla="*/ 44734 h 243425"/>
                  <a:gd name="connsiteX32" fmla="*/ 19083 w 234225"/>
                  <a:gd name="connsiteY32" fmla="*/ 69398 h 243425"/>
                  <a:gd name="connsiteX33" fmla="*/ 19083 w 234225"/>
                  <a:gd name="connsiteY33" fmla="*/ 71079 h 2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225" h="243425">
                    <a:moveTo>
                      <a:pt x="116328" y="243426"/>
                    </a:moveTo>
                    <a:cubicBezTo>
                      <a:pt x="103122" y="243426"/>
                      <a:pt x="89883" y="239360"/>
                      <a:pt x="76140" y="231194"/>
                    </a:cubicBezTo>
                    <a:cubicBezTo>
                      <a:pt x="25971" y="201456"/>
                      <a:pt x="1105" y="159924"/>
                      <a:pt x="131" y="104211"/>
                    </a:cubicBezTo>
                    <a:cubicBezTo>
                      <a:pt x="30" y="98801"/>
                      <a:pt x="64" y="93391"/>
                      <a:pt x="97" y="87981"/>
                    </a:cubicBezTo>
                    <a:cubicBezTo>
                      <a:pt x="97" y="87477"/>
                      <a:pt x="97" y="86973"/>
                      <a:pt x="97" y="86469"/>
                    </a:cubicBezTo>
                    <a:lnTo>
                      <a:pt x="97" y="80622"/>
                    </a:lnTo>
                    <a:cubicBezTo>
                      <a:pt x="97" y="76925"/>
                      <a:pt x="64" y="73229"/>
                      <a:pt x="30" y="69533"/>
                    </a:cubicBezTo>
                    <a:cubicBezTo>
                      <a:pt x="-4" y="61300"/>
                      <a:pt x="-37" y="52799"/>
                      <a:pt x="97" y="44398"/>
                    </a:cubicBezTo>
                    <a:cubicBezTo>
                      <a:pt x="501" y="23195"/>
                      <a:pt x="3995" y="18625"/>
                      <a:pt x="24997" y="11804"/>
                    </a:cubicBezTo>
                    <a:cubicBezTo>
                      <a:pt x="42436" y="6159"/>
                      <a:pt x="59204" y="2731"/>
                      <a:pt x="74796" y="1656"/>
                    </a:cubicBezTo>
                    <a:cubicBezTo>
                      <a:pt x="114682" y="-1100"/>
                      <a:pt x="161792" y="-2007"/>
                      <a:pt x="208601" y="12005"/>
                    </a:cubicBezTo>
                    <a:cubicBezTo>
                      <a:pt x="230476" y="18558"/>
                      <a:pt x="234038" y="23329"/>
                      <a:pt x="234139" y="46011"/>
                    </a:cubicBezTo>
                    <a:cubicBezTo>
                      <a:pt x="234139" y="53269"/>
                      <a:pt x="234139" y="60527"/>
                      <a:pt x="234139" y="67786"/>
                    </a:cubicBezTo>
                    <a:cubicBezTo>
                      <a:pt x="234105" y="78370"/>
                      <a:pt x="234038" y="89291"/>
                      <a:pt x="234206" y="99977"/>
                    </a:cubicBezTo>
                    <a:cubicBezTo>
                      <a:pt x="235046" y="156462"/>
                      <a:pt x="209474" y="199440"/>
                      <a:pt x="155946" y="231362"/>
                    </a:cubicBezTo>
                    <a:cubicBezTo>
                      <a:pt x="142505" y="239393"/>
                      <a:pt x="129467" y="243392"/>
                      <a:pt x="116362" y="243392"/>
                    </a:cubicBezTo>
                    <a:close/>
                    <a:moveTo>
                      <a:pt x="19049" y="71112"/>
                    </a:moveTo>
                    <a:lnTo>
                      <a:pt x="19116" y="71112"/>
                    </a:lnTo>
                    <a:lnTo>
                      <a:pt x="19116" y="80622"/>
                    </a:lnTo>
                    <a:cubicBezTo>
                      <a:pt x="19116" y="83108"/>
                      <a:pt x="19116" y="85595"/>
                      <a:pt x="19116" y="88081"/>
                    </a:cubicBezTo>
                    <a:cubicBezTo>
                      <a:pt x="19116" y="93357"/>
                      <a:pt x="19049" y="98633"/>
                      <a:pt x="19150" y="103875"/>
                    </a:cubicBezTo>
                    <a:cubicBezTo>
                      <a:pt x="20024" y="152430"/>
                      <a:pt x="41832" y="188721"/>
                      <a:pt x="85851" y="214796"/>
                    </a:cubicBezTo>
                    <a:cubicBezTo>
                      <a:pt x="107457" y="227599"/>
                      <a:pt x="124931" y="227666"/>
                      <a:pt x="146167" y="215032"/>
                    </a:cubicBezTo>
                    <a:cubicBezTo>
                      <a:pt x="193984" y="186503"/>
                      <a:pt x="215892" y="150044"/>
                      <a:pt x="215153" y="100279"/>
                    </a:cubicBezTo>
                    <a:cubicBezTo>
                      <a:pt x="214985" y="89392"/>
                      <a:pt x="215052" y="78370"/>
                      <a:pt x="215086" y="67718"/>
                    </a:cubicBezTo>
                    <a:cubicBezTo>
                      <a:pt x="215086" y="60527"/>
                      <a:pt x="215153" y="53303"/>
                      <a:pt x="215086" y="46112"/>
                    </a:cubicBezTo>
                    <a:cubicBezTo>
                      <a:pt x="215086" y="42752"/>
                      <a:pt x="215052" y="35762"/>
                      <a:pt x="214246" y="34351"/>
                    </a:cubicBezTo>
                    <a:cubicBezTo>
                      <a:pt x="213204" y="33309"/>
                      <a:pt x="206887" y="31428"/>
                      <a:pt x="203123" y="30285"/>
                    </a:cubicBezTo>
                    <a:cubicBezTo>
                      <a:pt x="159239" y="17147"/>
                      <a:pt x="114278" y="18054"/>
                      <a:pt x="76106" y="20675"/>
                    </a:cubicBezTo>
                    <a:cubicBezTo>
                      <a:pt x="62060" y="21649"/>
                      <a:pt x="46838" y="24741"/>
                      <a:pt x="30877" y="29916"/>
                    </a:cubicBezTo>
                    <a:cubicBezTo>
                      <a:pt x="27215" y="31092"/>
                      <a:pt x="21065" y="33108"/>
                      <a:pt x="19990" y="34183"/>
                    </a:cubicBezTo>
                    <a:cubicBezTo>
                      <a:pt x="19351" y="35426"/>
                      <a:pt x="19217" y="41710"/>
                      <a:pt x="19150" y="44734"/>
                    </a:cubicBezTo>
                    <a:cubicBezTo>
                      <a:pt x="18982" y="52900"/>
                      <a:pt x="19016" y="61300"/>
                      <a:pt x="19083" y="69398"/>
                    </a:cubicBezTo>
                    <a:cubicBezTo>
                      <a:pt x="19083" y="69970"/>
                      <a:pt x="19083" y="70507"/>
                      <a:pt x="19083" y="71079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4" name="Gráfico 4">
              <a:extLst>
                <a:ext uri="{FF2B5EF4-FFF2-40B4-BE49-F238E27FC236}">
                  <a16:creationId xmlns:a16="http://schemas.microsoft.com/office/drawing/2014/main" id="{8A4AFE95-798C-53DF-7FC8-1FAD4A37DA99}"/>
                </a:ext>
              </a:extLst>
            </p:cNvPr>
            <p:cNvGrpSpPr/>
            <p:nvPr/>
          </p:nvGrpSpPr>
          <p:grpSpPr>
            <a:xfrm>
              <a:off x="2547070" y="1676407"/>
              <a:ext cx="169261" cy="169692"/>
              <a:chOff x="2547070" y="1676407"/>
              <a:chExt cx="169261" cy="169692"/>
            </a:xfrm>
            <a:solidFill>
              <a:srgbClr val="006DA7"/>
            </a:solidFill>
          </p:grpSpPr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081F8B9C-185A-B474-FBBD-FD6F72863C37}"/>
                  </a:ext>
                </a:extLst>
              </p:cNvPr>
              <p:cNvSpPr/>
              <p:nvPr/>
            </p:nvSpPr>
            <p:spPr>
              <a:xfrm>
                <a:off x="2548784" y="1678087"/>
                <a:ext cx="165934" cy="166332"/>
              </a:xfrm>
              <a:custGeom>
                <a:avLst/>
                <a:gdLst>
                  <a:gd name="connsiteX0" fmla="*/ 82564 w 165934"/>
                  <a:gd name="connsiteY0" fmla="*/ 166332 h 166332"/>
                  <a:gd name="connsiteX1" fmla="*/ 2 w 165934"/>
                  <a:gd name="connsiteY1" fmla="*/ 82225 h 166332"/>
                  <a:gd name="connsiteX2" fmla="*/ 83236 w 165934"/>
                  <a:gd name="connsiteY2" fmla="*/ 0 h 166332"/>
                  <a:gd name="connsiteX3" fmla="*/ 165931 w 165934"/>
                  <a:gd name="connsiteY3" fmla="*/ 84645 h 166332"/>
                  <a:gd name="connsiteX4" fmla="*/ 82597 w 165934"/>
                  <a:gd name="connsiteY4" fmla="*/ 166332 h 166332"/>
                  <a:gd name="connsiteX5" fmla="*/ 83202 w 165934"/>
                  <a:gd name="connsiteY5" fmla="*/ 144592 h 166332"/>
                  <a:gd name="connsiteX6" fmla="*/ 144191 w 165934"/>
                  <a:gd name="connsiteY6" fmla="*/ 84107 h 166332"/>
                  <a:gd name="connsiteX7" fmla="*/ 82664 w 165934"/>
                  <a:gd name="connsiteY7" fmla="*/ 21707 h 166332"/>
                  <a:gd name="connsiteX8" fmla="*/ 21743 w 165934"/>
                  <a:gd name="connsiteY8" fmla="*/ 84578 h 166332"/>
                  <a:gd name="connsiteX9" fmla="*/ 83202 w 165934"/>
                  <a:gd name="connsiteY9" fmla="*/ 144558 h 16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5934" h="166332">
                    <a:moveTo>
                      <a:pt x="82564" y="166332"/>
                    </a:moveTo>
                    <a:cubicBezTo>
                      <a:pt x="35554" y="166164"/>
                      <a:pt x="-334" y="129605"/>
                      <a:pt x="2" y="82225"/>
                    </a:cubicBezTo>
                    <a:cubicBezTo>
                      <a:pt x="338" y="36660"/>
                      <a:pt x="37503" y="-67"/>
                      <a:pt x="83236" y="0"/>
                    </a:cubicBezTo>
                    <a:cubicBezTo>
                      <a:pt x="129338" y="67"/>
                      <a:pt x="166335" y="37937"/>
                      <a:pt x="165931" y="84645"/>
                    </a:cubicBezTo>
                    <a:cubicBezTo>
                      <a:pt x="165528" y="130311"/>
                      <a:pt x="128599" y="166500"/>
                      <a:pt x="82597" y="166332"/>
                    </a:cubicBezTo>
                    <a:close/>
                    <a:moveTo>
                      <a:pt x="83202" y="144592"/>
                    </a:moveTo>
                    <a:cubicBezTo>
                      <a:pt x="116502" y="144524"/>
                      <a:pt x="143955" y="117306"/>
                      <a:pt x="144191" y="84107"/>
                    </a:cubicBezTo>
                    <a:cubicBezTo>
                      <a:pt x="144426" y="50471"/>
                      <a:pt x="115931" y="21573"/>
                      <a:pt x="82664" y="21707"/>
                    </a:cubicBezTo>
                    <a:cubicBezTo>
                      <a:pt x="49230" y="21875"/>
                      <a:pt x="21206" y="50773"/>
                      <a:pt x="21743" y="84578"/>
                    </a:cubicBezTo>
                    <a:cubicBezTo>
                      <a:pt x="22281" y="117844"/>
                      <a:pt x="49700" y="144625"/>
                      <a:pt x="83202" y="144558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8E3F0CCE-368A-D985-2DE5-5142D143A297}"/>
                  </a:ext>
                </a:extLst>
              </p:cNvPr>
              <p:cNvSpPr/>
              <p:nvPr/>
            </p:nvSpPr>
            <p:spPr>
              <a:xfrm>
                <a:off x="2547070" y="1676407"/>
                <a:ext cx="169261" cy="169692"/>
              </a:xfrm>
              <a:custGeom>
                <a:avLst/>
                <a:gdLst>
                  <a:gd name="connsiteX0" fmla="*/ 84580 w 169261"/>
                  <a:gd name="connsiteY0" fmla="*/ 169693 h 169692"/>
                  <a:gd name="connsiteX1" fmla="*/ 84244 w 169261"/>
                  <a:gd name="connsiteY1" fmla="*/ 169693 h 169692"/>
                  <a:gd name="connsiteX2" fmla="*/ 24230 w 169261"/>
                  <a:gd name="connsiteY2" fmla="*/ 145062 h 169692"/>
                  <a:gd name="connsiteX3" fmla="*/ 2 w 169261"/>
                  <a:gd name="connsiteY3" fmla="*/ 83872 h 169692"/>
                  <a:gd name="connsiteX4" fmla="*/ 84781 w 169261"/>
                  <a:gd name="connsiteY4" fmla="*/ 0 h 169692"/>
                  <a:gd name="connsiteX5" fmla="*/ 84916 w 169261"/>
                  <a:gd name="connsiteY5" fmla="*/ 0 h 169692"/>
                  <a:gd name="connsiteX6" fmla="*/ 144493 w 169261"/>
                  <a:gd name="connsiteY6" fmla="*/ 24933 h 169692"/>
                  <a:gd name="connsiteX7" fmla="*/ 169258 w 169261"/>
                  <a:gd name="connsiteY7" fmla="*/ 86325 h 169692"/>
                  <a:gd name="connsiteX8" fmla="*/ 84546 w 169261"/>
                  <a:gd name="connsiteY8" fmla="*/ 169659 h 169692"/>
                  <a:gd name="connsiteX9" fmla="*/ 84781 w 169261"/>
                  <a:gd name="connsiteY9" fmla="*/ 3360 h 169692"/>
                  <a:gd name="connsiteX10" fmla="*/ 3363 w 169261"/>
                  <a:gd name="connsiteY10" fmla="*/ 83905 h 169692"/>
                  <a:gd name="connsiteX11" fmla="*/ 26616 w 169261"/>
                  <a:gd name="connsiteY11" fmla="*/ 142710 h 169692"/>
                  <a:gd name="connsiteX12" fmla="*/ 84244 w 169261"/>
                  <a:gd name="connsiteY12" fmla="*/ 166332 h 169692"/>
                  <a:gd name="connsiteX13" fmla="*/ 84546 w 169261"/>
                  <a:gd name="connsiteY13" fmla="*/ 166332 h 169692"/>
                  <a:gd name="connsiteX14" fmla="*/ 165898 w 169261"/>
                  <a:gd name="connsiteY14" fmla="*/ 86325 h 169692"/>
                  <a:gd name="connsiteX15" fmla="*/ 142107 w 169261"/>
                  <a:gd name="connsiteY15" fmla="*/ 27319 h 169692"/>
                  <a:gd name="connsiteX16" fmla="*/ 84916 w 169261"/>
                  <a:gd name="connsiteY16" fmla="*/ 3360 h 169692"/>
                  <a:gd name="connsiteX17" fmla="*/ 84781 w 169261"/>
                  <a:gd name="connsiteY17" fmla="*/ 3360 h 169692"/>
                  <a:gd name="connsiteX18" fmla="*/ 84748 w 169261"/>
                  <a:gd name="connsiteY18" fmla="*/ 147952 h 169692"/>
                  <a:gd name="connsiteX19" fmla="*/ 21777 w 169261"/>
                  <a:gd name="connsiteY19" fmla="*/ 86325 h 169692"/>
                  <a:gd name="connsiteX20" fmla="*/ 40224 w 169261"/>
                  <a:gd name="connsiteY20" fmla="*/ 40793 h 169692"/>
                  <a:gd name="connsiteX21" fmla="*/ 84378 w 169261"/>
                  <a:gd name="connsiteY21" fmla="*/ 21741 h 169692"/>
                  <a:gd name="connsiteX22" fmla="*/ 128666 w 169261"/>
                  <a:gd name="connsiteY22" fmla="*/ 40491 h 169692"/>
                  <a:gd name="connsiteX23" fmla="*/ 147584 w 169261"/>
                  <a:gd name="connsiteY23" fmla="*/ 85821 h 169692"/>
                  <a:gd name="connsiteX24" fmla="*/ 84916 w 169261"/>
                  <a:gd name="connsiteY24" fmla="*/ 147952 h 169692"/>
                  <a:gd name="connsiteX25" fmla="*/ 84748 w 169261"/>
                  <a:gd name="connsiteY25" fmla="*/ 147952 h 169692"/>
                  <a:gd name="connsiteX26" fmla="*/ 84647 w 169261"/>
                  <a:gd name="connsiteY26" fmla="*/ 25101 h 169692"/>
                  <a:gd name="connsiteX27" fmla="*/ 84378 w 169261"/>
                  <a:gd name="connsiteY27" fmla="*/ 25101 h 169692"/>
                  <a:gd name="connsiteX28" fmla="*/ 42610 w 169261"/>
                  <a:gd name="connsiteY28" fmla="*/ 43146 h 169692"/>
                  <a:gd name="connsiteX29" fmla="*/ 25103 w 169261"/>
                  <a:gd name="connsiteY29" fmla="*/ 86258 h 169692"/>
                  <a:gd name="connsiteX30" fmla="*/ 84714 w 169261"/>
                  <a:gd name="connsiteY30" fmla="*/ 144591 h 169692"/>
                  <a:gd name="connsiteX31" fmla="*/ 84849 w 169261"/>
                  <a:gd name="connsiteY31" fmla="*/ 144591 h 169692"/>
                  <a:gd name="connsiteX32" fmla="*/ 144157 w 169261"/>
                  <a:gd name="connsiteY32" fmla="*/ 85787 h 169692"/>
                  <a:gd name="connsiteX33" fmla="*/ 126213 w 169261"/>
                  <a:gd name="connsiteY33" fmla="*/ 42877 h 169692"/>
                  <a:gd name="connsiteX34" fmla="*/ 84580 w 169261"/>
                  <a:gd name="connsiteY34" fmla="*/ 25101 h 16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9261" h="169692">
                    <a:moveTo>
                      <a:pt x="84580" y="169693"/>
                    </a:moveTo>
                    <a:lnTo>
                      <a:pt x="84244" y="169693"/>
                    </a:lnTo>
                    <a:cubicBezTo>
                      <a:pt x="61159" y="169625"/>
                      <a:pt x="39855" y="160855"/>
                      <a:pt x="24230" y="145062"/>
                    </a:cubicBezTo>
                    <a:cubicBezTo>
                      <a:pt x="8437" y="129101"/>
                      <a:pt x="-166" y="107360"/>
                      <a:pt x="2" y="83872"/>
                    </a:cubicBezTo>
                    <a:cubicBezTo>
                      <a:pt x="338" y="37601"/>
                      <a:pt x="38343" y="0"/>
                      <a:pt x="84781" y="0"/>
                    </a:cubicBezTo>
                    <a:lnTo>
                      <a:pt x="84916" y="0"/>
                    </a:lnTo>
                    <a:cubicBezTo>
                      <a:pt x="107463" y="34"/>
                      <a:pt x="128633" y="8905"/>
                      <a:pt x="144493" y="24933"/>
                    </a:cubicBezTo>
                    <a:cubicBezTo>
                      <a:pt x="160656" y="41264"/>
                      <a:pt x="169460" y="63072"/>
                      <a:pt x="169258" y="86325"/>
                    </a:cubicBezTo>
                    <a:cubicBezTo>
                      <a:pt x="168855" y="133133"/>
                      <a:pt x="131657" y="169659"/>
                      <a:pt x="84546" y="169659"/>
                    </a:cubicBezTo>
                    <a:close/>
                    <a:moveTo>
                      <a:pt x="84781" y="3360"/>
                    </a:moveTo>
                    <a:cubicBezTo>
                      <a:pt x="40191" y="3360"/>
                      <a:pt x="3665" y="39449"/>
                      <a:pt x="3363" y="83905"/>
                    </a:cubicBezTo>
                    <a:cubicBezTo>
                      <a:pt x="3195" y="106486"/>
                      <a:pt x="11461" y="127387"/>
                      <a:pt x="26616" y="142710"/>
                    </a:cubicBezTo>
                    <a:cubicBezTo>
                      <a:pt x="41602" y="157864"/>
                      <a:pt x="62066" y="166265"/>
                      <a:pt x="84244" y="166332"/>
                    </a:cubicBezTo>
                    <a:lnTo>
                      <a:pt x="84546" y="166332"/>
                    </a:lnTo>
                    <a:cubicBezTo>
                      <a:pt x="129809" y="166332"/>
                      <a:pt x="165495" y="131251"/>
                      <a:pt x="165898" y="86325"/>
                    </a:cubicBezTo>
                    <a:cubicBezTo>
                      <a:pt x="166099" y="63979"/>
                      <a:pt x="157632" y="43011"/>
                      <a:pt x="142107" y="27319"/>
                    </a:cubicBezTo>
                    <a:cubicBezTo>
                      <a:pt x="126852" y="11929"/>
                      <a:pt x="106556" y="3394"/>
                      <a:pt x="84916" y="3360"/>
                    </a:cubicBezTo>
                    <a:lnTo>
                      <a:pt x="84781" y="3360"/>
                    </a:lnTo>
                    <a:close/>
                    <a:moveTo>
                      <a:pt x="84748" y="147952"/>
                    </a:moveTo>
                    <a:cubicBezTo>
                      <a:pt x="50540" y="147952"/>
                      <a:pt x="22281" y="120330"/>
                      <a:pt x="21777" y="86325"/>
                    </a:cubicBezTo>
                    <a:cubicBezTo>
                      <a:pt x="21508" y="69624"/>
                      <a:pt x="28229" y="53025"/>
                      <a:pt x="40224" y="40793"/>
                    </a:cubicBezTo>
                    <a:cubicBezTo>
                      <a:pt x="52187" y="28562"/>
                      <a:pt x="67879" y="21808"/>
                      <a:pt x="84378" y="21741"/>
                    </a:cubicBezTo>
                    <a:cubicBezTo>
                      <a:pt x="100776" y="21573"/>
                      <a:pt x="116536" y="28327"/>
                      <a:pt x="128666" y="40491"/>
                    </a:cubicBezTo>
                    <a:cubicBezTo>
                      <a:pt x="140830" y="52689"/>
                      <a:pt x="147719" y="69188"/>
                      <a:pt x="147584" y="85821"/>
                    </a:cubicBezTo>
                    <a:cubicBezTo>
                      <a:pt x="147316" y="119994"/>
                      <a:pt x="119224" y="147885"/>
                      <a:pt x="84916" y="147952"/>
                    </a:cubicBezTo>
                    <a:lnTo>
                      <a:pt x="84748" y="147952"/>
                    </a:lnTo>
                    <a:close/>
                    <a:moveTo>
                      <a:pt x="84647" y="25101"/>
                    </a:moveTo>
                    <a:lnTo>
                      <a:pt x="84378" y="25101"/>
                    </a:lnTo>
                    <a:cubicBezTo>
                      <a:pt x="68787" y="25168"/>
                      <a:pt x="53968" y="31586"/>
                      <a:pt x="42610" y="43146"/>
                    </a:cubicBezTo>
                    <a:cubicBezTo>
                      <a:pt x="31253" y="54738"/>
                      <a:pt x="24868" y="70464"/>
                      <a:pt x="25103" y="86258"/>
                    </a:cubicBezTo>
                    <a:cubicBezTo>
                      <a:pt x="25607" y="118449"/>
                      <a:pt x="52355" y="144591"/>
                      <a:pt x="84714" y="144591"/>
                    </a:cubicBezTo>
                    <a:lnTo>
                      <a:pt x="84849" y="144591"/>
                    </a:lnTo>
                    <a:cubicBezTo>
                      <a:pt x="117309" y="144524"/>
                      <a:pt x="143922" y="118113"/>
                      <a:pt x="144157" y="85787"/>
                    </a:cubicBezTo>
                    <a:cubicBezTo>
                      <a:pt x="144258" y="70061"/>
                      <a:pt x="137739" y="54436"/>
                      <a:pt x="126213" y="42877"/>
                    </a:cubicBezTo>
                    <a:cubicBezTo>
                      <a:pt x="114788" y="31418"/>
                      <a:pt x="100003" y="25101"/>
                      <a:pt x="84580" y="25101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5" name="Gráfico 4">
              <a:extLst>
                <a:ext uri="{FF2B5EF4-FFF2-40B4-BE49-F238E27FC236}">
                  <a16:creationId xmlns:a16="http://schemas.microsoft.com/office/drawing/2014/main" id="{D5C8C48B-4760-CA2A-4B38-32D9CB94D8AE}"/>
                </a:ext>
              </a:extLst>
            </p:cNvPr>
            <p:cNvGrpSpPr/>
            <p:nvPr/>
          </p:nvGrpSpPr>
          <p:grpSpPr>
            <a:xfrm>
              <a:off x="1935639" y="1676407"/>
              <a:ext cx="169331" cy="169793"/>
              <a:chOff x="1935639" y="1676407"/>
              <a:chExt cx="169331" cy="169793"/>
            </a:xfrm>
            <a:solidFill>
              <a:srgbClr val="006DA7"/>
            </a:solidFill>
          </p:grpSpPr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853B03F3-FE44-1808-E9BC-108206E924D1}"/>
                  </a:ext>
                </a:extLst>
              </p:cNvPr>
              <p:cNvSpPr/>
              <p:nvPr/>
            </p:nvSpPr>
            <p:spPr>
              <a:xfrm>
                <a:off x="1937320" y="1678119"/>
                <a:ext cx="166004" cy="166401"/>
              </a:xfrm>
              <a:custGeom>
                <a:avLst/>
                <a:gdLst>
                  <a:gd name="connsiteX0" fmla="*/ 82798 w 166004"/>
                  <a:gd name="connsiteY0" fmla="*/ 166401 h 166401"/>
                  <a:gd name="connsiteX1" fmla="*/ 2 w 166004"/>
                  <a:gd name="connsiteY1" fmla="*/ 82630 h 166401"/>
                  <a:gd name="connsiteX2" fmla="*/ 82563 w 166004"/>
                  <a:gd name="connsiteY2" fmla="*/ 2 h 166401"/>
                  <a:gd name="connsiteX3" fmla="*/ 165998 w 166004"/>
                  <a:gd name="connsiteY3" fmla="*/ 82462 h 166401"/>
                  <a:gd name="connsiteX4" fmla="*/ 82798 w 166004"/>
                  <a:gd name="connsiteY4" fmla="*/ 166401 h 166401"/>
                  <a:gd name="connsiteX5" fmla="*/ 83034 w 166004"/>
                  <a:gd name="connsiteY5" fmla="*/ 144627 h 166401"/>
                  <a:gd name="connsiteX6" fmla="*/ 143283 w 166004"/>
                  <a:gd name="connsiteY6" fmla="*/ 83437 h 166401"/>
                  <a:gd name="connsiteX7" fmla="*/ 83101 w 166004"/>
                  <a:gd name="connsiteY7" fmla="*/ 21743 h 166401"/>
                  <a:gd name="connsiteX8" fmla="*/ 22011 w 166004"/>
                  <a:gd name="connsiteY8" fmla="*/ 84277 h 166401"/>
                  <a:gd name="connsiteX9" fmla="*/ 83067 w 166004"/>
                  <a:gd name="connsiteY9" fmla="*/ 144627 h 16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004" h="166401">
                    <a:moveTo>
                      <a:pt x="82798" y="166401"/>
                    </a:moveTo>
                    <a:cubicBezTo>
                      <a:pt x="35789" y="166536"/>
                      <a:pt x="-301" y="129976"/>
                      <a:pt x="2" y="82630"/>
                    </a:cubicBezTo>
                    <a:cubicBezTo>
                      <a:pt x="304" y="36696"/>
                      <a:pt x="37267" y="-301"/>
                      <a:pt x="82563" y="2"/>
                    </a:cubicBezTo>
                    <a:cubicBezTo>
                      <a:pt x="128061" y="304"/>
                      <a:pt x="165427" y="37267"/>
                      <a:pt x="165998" y="82462"/>
                    </a:cubicBezTo>
                    <a:cubicBezTo>
                      <a:pt x="166569" y="128867"/>
                      <a:pt x="129472" y="166267"/>
                      <a:pt x="82798" y="166401"/>
                    </a:cubicBezTo>
                    <a:close/>
                    <a:moveTo>
                      <a:pt x="83034" y="144627"/>
                    </a:moveTo>
                    <a:cubicBezTo>
                      <a:pt x="116602" y="144492"/>
                      <a:pt x="143216" y="117476"/>
                      <a:pt x="143283" y="83437"/>
                    </a:cubicBezTo>
                    <a:cubicBezTo>
                      <a:pt x="143350" y="49733"/>
                      <a:pt x="116334" y="22045"/>
                      <a:pt x="83101" y="21743"/>
                    </a:cubicBezTo>
                    <a:cubicBezTo>
                      <a:pt x="49230" y="21440"/>
                      <a:pt x="21709" y="49599"/>
                      <a:pt x="22011" y="84277"/>
                    </a:cubicBezTo>
                    <a:cubicBezTo>
                      <a:pt x="22314" y="118182"/>
                      <a:pt x="49196" y="144761"/>
                      <a:pt x="83067" y="144627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AD06C583-B615-F645-D203-3C9C7DB51950}"/>
                  </a:ext>
                </a:extLst>
              </p:cNvPr>
              <p:cNvSpPr/>
              <p:nvPr/>
            </p:nvSpPr>
            <p:spPr>
              <a:xfrm>
                <a:off x="1935639" y="1676407"/>
                <a:ext cx="169331" cy="169793"/>
              </a:xfrm>
              <a:custGeom>
                <a:avLst/>
                <a:gdLst>
                  <a:gd name="connsiteX0" fmla="*/ 84244 w 169331"/>
                  <a:gd name="connsiteY0" fmla="*/ 169793 h 169793"/>
                  <a:gd name="connsiteX1" fmla="*/ 24364 w 169331"/>
                  <a:gd name="connsiteY1" fmla="*/ 145432 h 169793"/>
                  <a:gd name="connsiteX2" fmla="*/ 2 w 169331"/>
                  <a:gd name="connsiteY2" fmla="*/ 84309 h 169793"/>
                  <a:gd name="connsiteX3" fmla="*/ 24902 w 169331"/>
                  <a:gd name="connsiteY3" fmla="*/ 24463 h 169793"/>
                  <a:gd name="connsiteX4" fmla="*/ 83673 w 169331"/>
                  <a:gd name="connsiteY4" fmla="*/ 0 h 169793"/>
                  <a:gd name="connsiteX5" fmla="*/ 84244 w 169331"/>
                  <a:gd name="connsiteY5" fmla="*/ 0 h 169793"/>
                  <a:gd name="connsiteX6" fmla="*/ 169325 w 169331"/>
                  <a:gd name="connsiteY6" fmla="*/ 84141 h 169793"/>
                  <a:gd name="connsiteX7" fmla="*/ 145132 w 169331"/>
                  <a:gd name="connsiteY7" fmla="*/ 144491 h 169793"/>
                  <a:gd name="connsiteX8" fmla="*/ 84479 w 169331"/>
                  <a:gd name="connsiteY8" fmla="*/ 169760 h 169793"/>
                  <a:gd name="connsiteX9" fmla="*/ 84244 w 169331"/>
                  <a:gd name="connsiteY9" fmla="*/ 169760 h 169793"/>
                  <a:gd name="connsiteX10" fmla="*/ 83673 w 169331"/>
                  <a:gd name="connsiteY10" fmla="*/ 3360 h 169793"/>
                  <a:gd name="connsiteX11" fmla="*/ 27288 w 169331"/>
                  <a:gd name="connsiteY11" fmla="*/ 26848 h 169793"/>
                  <a:gd name="connsiteX12" fmla="*/ 3363 w 169331"/>
                  <a:gd name="connsiteY12" fmla="*/ 84342 h 169793"/>
                  <a:gd name="connsiteX13" fmla="*/ 26750 w 169331"/>
                  <a:gd name="connsiteY13" fmla="*/ 143046 h 169793"/>
                  <a:gd name="connsiteX14" fmla="*/ 84244 w 169331"/>
                  <a:gd name="connsiteY14" fmla="*/ 166433 h 169793"/>
                  <a:gd name="connsiteX15" fmla="*/ 84479 w 169331"/>
                  <a:gd name="connsiteY15" fmla="*/ 166433 h 169793"/>
                  <a:gd name="connsiteX16" fmla="*/ 142746 w 169331"/>
                  <a:gd name="connsiteY16" fmla="*/ 142139 h 169793"/>
                  <a:gd name="connsiteX17" fmla="*/ 165965 w 169331"/>
                  <a:gd name="connsiteY17" fmla="*/ 84174 h 169793"/>
                  <a:gd name="connsiteX18" fmla="*/ 84210 w 169331"/>
                  <a:gd name="connsiteY18" fmla="*/ 3360 h 169793"/>
                  <a:gd name="connsiteX19" fmla="*/ 83639 w 169331"/>
                  <a:gd name="connsiteY19" fmla="*/ 3360 h 169793"/>
                  <a:gd name="connsiteX20" fmla="*/ 84479 w 169331"/>
                  <a:gd name="connsiteY20" fmla="*/ 148019 h 169793"/>
                  <a:gd name="connsiteX21" fmla="*/ 22012 w 169331"/>
                  <a:gd name="connsiteY21" fmla="*/ 86022 h 169793"/>
                  <a:gd name="connsiteX22" fmla="*/ 40729 w 169331"/>
                  <a:gd name="connsiteY22" fmla="*/ 39920 h 169793"/>
                  <a:gd name="connsiteX23" fmla="*/ 84210 w 169331"/>
                  <a:gd name="connsiteY23" fmla="*/ 21774 h 169793"/>
                  <a:gd name="connsiteX24" fmla="*/ 84781 w 169331"/>
                  <a:gd name="connsiteY24" fmla="*/ 21774 h 169793"/>
                  <a:gd name="connsiteX25" fmla="*/ 146644 w 169331"/>
                  <a:gd name="connsiteY25" fmla="*/ 85149 h 169793"/>
                  <a:gd name="connsiteX26" fmla="*/ 84748 w 169331"/>
                  <a:gd name="connsiteY26" fmla="*/ 148019 h 169793"/>
                  <a:gd name="connsiteX27" fmla="*/ 84513 w 169331"/>
                  <a:gd name="connsiteY27" fmla="*/ 148019 h 169793"/>
                  <a:gd name="connsiteX28" fmla="*/ 84210 w 169331"/>
                  <a:gd name="connsiteY28" fmla="*/ 25135 h 169793"/>
                  <a:gd name="connsiteX29" fmla="*/ 43081 w 169331"/>
                  <a:gd name="connsiteY29" fmla="*/ 42272 h 169793"/>
                  <a:gd name="connsiteX30" fmla="*/ 25339 w 169331"/>
                  <a:gd name="connsiteY30" fmla="*/ 85955 h 169793"/>
                  <a:gd name="connsiteX31" fmla="*/ 84445 w 169331"/>
                  <a:gd name="connsiteY31" fmla="*/ 144625 h 169793"/>
                  <a:gd name="connsiteX32" fmla="*/ 84681 w 169331"/>
                  <a:gd name="connsiteY32" fmla="*/ 144625 h 169793"/>
                  <a:gd name="connsiteX33" fmla="*/ 143250 w 169331"/>
                  <a:gd name="connsiteY33" fmla="*/ 85115 h 169793"/>
                  <a:gd name="connsiteX34" fmla="*/ 84714 w 169331"/>
                  <a:gd name="connsiteY34" fmla="*/ 25135 h 169793"/>
                  <a:gd name="connsiteX35" fmla="*/ 84177 w 169331"/>
                  <a:gd name="connsiteY35" fmla="*/ 25135 h 16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9331" h="169793">
                    <a:moveTo>
                      <a:pt x="84244" y="169793"/>
                    </a:moveTo>
                    <a:cubicBezTo>
                      <a:pt x="61260" y="169793"/>
                      <a:pt x="40023" y="161158"/>
                      <a:pt x="24364" y="145432"/>
                    </a:cubicBezTo>
                    <a:cubicBezTo>
                      <a:pt x="8504" y="129504"/>
                      <a:pt x="-166" y="107797"/>
                      <a:pt x="2" y="84309"/>
                    </a:cubicBezTo>
                    <a:cubicBezTo>
                      <a:pt x="170" y="61627"/>
                      <a:pt x="9008" y="40390"/>
                      <a:pt x="24902" y="24463"/>
                    </a:cubicBezTo>
                    <a:cubicBezTo>
                      <a:pt x="40661" y="8669"/>
                      <a:pt x="61529" y="0"/>
                      <a:pt x="83673" y="0"/>
                    </a:cubicBezTo>
                    <a:cubicBezTo>
                      <a:pt x="83874" y="0"/>
                      <a:pt x="84076" y="0"/>
                      <a:pt x="84244" y="0"/>
                    </a:cubicBezTo>
                    <a:cubicBezTo>
                      <a:pt x="130615" y="302"/>
                      <a:pt x="168788" y="38038"/>
                      <a:pt x="169325" y="84141"/>
                    </a:cubicBezTo>
                    <a:cubicBezTo>
                      <a:pt x="169594" y="106957"/>
                      <a:pt x="160992" y="128361"/>
                      <a:pt x="145132" y="144491"/>
                    </a:cubicBezTo>
                    <a:cubicBezTo>
                      <a:pt x="129137" y="160721"/>
                      <a:pt x="107564" y="169726"/>
                      <a:pt x="84479" y="169760"/>
                    </a:cubicBezTo>
                    <a:lnTo>
                      <a:pt x="84244" y="169760"/>
                    </a:lnTo>
                    <a:close/>
                    <a:moveTo>
                      <a:pt x="83673" y="3360"/>
                    </a:moveTo>
                    <a:cubicBezTo>
                      <a:pt x="62436" y="3360"/>
                      <a:pt x="42442" y="11694"/>
                      <a:pt x="27288" y="26848"/>
                    </a:cubicBezTo>
                    <a:cubicBezTo>
                      <a:pt x="11998" y="42138"/>
                      <a:pt x="3531" y="62534"/>
                      <a:pt x="3363" y="84342"/>
                    </a:cubicBezTo>
                    <a:cubicBezTo>
                      <a:pt x="3195" y="106923"/>
                      <a:pt x="11528" y="127757"/>
                      <a:pt x="26750" y="143046"/>
                    </a:cubicBezTo>
                    <a:cubicBezTo>
                      <a:pt x="41770" y="158133"/>
                      <a:pt x="62167" y="166433"/>
                      <a:pt x="84244" y="166433"/>
                    </a:cubicBezTo>
                    <a:lnTo>
                      <a:pt x="84479" y="166433"/>
                    </a:lnTo>
                    <a:cubicBezTo>
                      <a:pt x="106690" y="166366"/>
                      <a:pt x="127389" y="157764"/>
                      <a:pt x="142746" y="142139"/>
                    </a:cubicBezTo>
                    <a:cubicBezTo>
                      <a:pt x="158001" y="126681"/>
                      <a:pt x="166234" y="106083"/>
                      <a:pt x="165965" y="84174"/>
                    </a:cubicBezTo>
                    <a:cubicBezTo>
                      <a:pt x="165427" y="39920"/>
                      <a:pt x="128767" y="3663"/>
                      <a:pt x="84210" y="3360"/>
                    </a:cubicBezTo>
                    <a:cubicBezTo>
                      <a:pt x="84009" y="3360"/>
                      <a:pt x="83841" y="3360"/>
                      <a:pt x="83639" y="3360"/>
                    </a:cubicBezTo>
                    <a:close/>
                    <a:moveTo>
                      <a:pt x="84479" y="148019"/>
                    </a:moveTo>
                    <a:cubicBezTo>
                      <a:pt x="49734" y="148019"/>
                      <a:pt x="22314" y="120835"/>
                      <a:pt x="22012" y="86022"/>
                    </a:cubicBezTo>
                    <a:cubicBezTo>
                      <a:pt x="21844" y="68515"/>
                      <a:pt x="28497" y="52151"/>
                      <a:pt x="40729" y="39920"/>
                    </a:cubicBezTo>
                    <a:cubicBezTo>
                      <a:pt x="52422" y="28226"/>
                      <a:pt x="67879" y="21774"/>
                      <a:pt x="84210" y="21774"/>
                    </a:cubicBezTo>
                    <a:cubicBezTo>
                      <a:pt x="84412" y="21774"/>
                      <a:pt x="84580" y="21774"/>
                      <a:pt x="84781" y="21774"/>
                    </a:cubicBezTo>
                    <a:cubicBezTo>
                      <a:pt x="118955" y="22077"/>
                      <a:pt x="146711" y="50505"/>
                      <a:pt x="146644" y="85149"/>
                    </a:cubicBezTo>
                    <a:cubicBezTo>
                      <a:pt x="146576" y="120263"/>
                      <a:pt x="119392" y="147885"/>
                      <a:pt x="84748" y="148019"/>
                    </a:cubicBezTo>
                    <a:lnTo>
                      <a:pt x="84513" y="148019"/>
                    </a:lnTo>
                    <a:close/>
                    <a:moveTo>
                      <a:pt x="84210" y="25135"/>
                    </a:moveTo>
                    <a:cubicBezTo>
                      <a:pt x="68753" y="25135"/>
                      <a:pt x="54170" y="31217"/>
                      <a:pt x="43081" y="42272"/>
                    </a:cubicBezTo>
                    <a:cubicBezTo>
                      <a:pt x="31488" y="53865"/>
                      <a:pt x="25204" y="69389"/>
                      <a:pt x="25339" y="85955"/>
                    </a:cubicBezTo>
                    <a:cubicBezTo>
                      <a:pt x="25641" y="118919"/>
                      <a:pt x="51582" y="144625"/>
                      <a:pt x="84445" y="144625"/>
                    </a:cubicBezTo>
                    <a:lnTo>
                      <a:pt x="84681" y="144625"/>
                    </a:lnTo>
                    <a:cubicBezTo>
                      <a:pt x="117477" y="144491"/>
                      <a:pt x="143183" y="118348"/>
                      <a:pt x="143250" y="85115"/>
                    </a:cubicBezTo>
                    <a:cubicBezTo>
                      <a:pt x="143317" y="52319"/>
                      <a:pt x="117040" y="25403"/>
                      <a:pt x="84714" y="25135"/>
                    </a:cubicBezTo>
                    <a:cubicBezTo>
                      <a:pt x="84546" y="25135"/>
                      <a:pt x="84345" y="25135"/>
                      <a:pt x="84177" y="25135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6" name="Gráfico 4">
              <a:extLst>
                <a:ext uri="{FF2B5EF4-FFF2-40B4-BE49-F238E27FC236}">
                  <a16:creationId xmlns:a16="http://schemas.microsoft.com/office/drawing/2014/main" id="{70348D4C-46AD-CCF7-B9FF-0B6B5C272D78}"/>
                </a:ext>
              </a:extLst>
            </p:cNvPr>
            <p:cNvGrpSpPr/>
            <p:nvPr/>
          </p:nvGrpSpPr>
          <p:grpSpPr>
            <a:xfrm>
              <a:off x="2247168" y="1460007"/>
              <a:ext cx="157740" cy="157998"/>
              <a:chOff x="2247168" y="1460007"/>
              <a:chExt cx="157740" cy="157998"/>
            </a:xfrm>
            <a:solidFill>
              <a:srgbClr val="006DA7"/>
            </a:solidFill>
          </p:grpSpPr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4360AEA3-C300-4747-7BC0-D0C50946671A}"/>
                  </a:ext>
                </a:extLst>
              </p:cNvPr>
              <p:cNvSpPr/>
              <p:nvPr/>
            </p:nvSpPr>
            <p:spPr>
              <a:xfrm>
                <a:off x="2248847" y="1461653"/>
                <a:ext cx="154413" cy="154614"/>
              </a:xfrm>
              <a:custGeom>
                <a:avLst/>
                <a:gdLst>
                  <a:gd name="connsiteX0" fmla="*/ 3 w 154413"/>
                  <a:gd name="connsiteY0" fmla="*/ 76614 h 154614"/>
                  <a:gd name="connsiteX1" fmla="*/ 77356 w 154413"/>
                  <a:gd name="connsiteY1" fmla="*/ 1 h 154614"/>
                  <a:gd name="connsiteX2" fmla="*/ 154406 w 154413"/>
                  <a:gd name="connsiteY2" fmla="*/ 77286 h 154614"/>
                  <a:gd name="connsiteX3" fmla="*/ 75709 w 154413"/>
                  <a:gd name="connsiteY3" fmla="*/ 154606 h 154614"/>
                  <a:gd name="connsiteX4" fmla="*/ 3 w 154413"/>
                  <a:gd name="connsiteY4" fmla="*/ 76614 h 154614"/>
                  <a:gd name="connsiteX5" fmla="*/ 132229 w 154413"/>
                  <a:gd name="connsiteY5" fmla="*/ 78227 h 154614"/>
                  <a:gd name="connsiteX6" fmla="*/ 77692 w 154413"/>
                  <a:gd name="connsiteY6" fmla="*/ 22010 h 154614"/>
                  <a:gd name="connsiteX7" fmla="*/ 21744 w 154413"/>
                  <a:gd name="connsiteY7" fmla="*/ 76715 h 154614"/>
                  <a:gd name="connsiteX8" fmla="*/ 76247 w 154413"/>
                  <a:gd name="connsiteY8" fmla="*/ 132764 h 154614"/>
                  <a:gd name="connsiteX9" fmla="*/ 132229 w 154413"/>
                  <a:gd name="connsiteY9" fmla="*/ 78194 h 15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413" h="154614">
                    <a:moveTo>
                      <a:pt x="3" y="76614"/>
                    </a:moveTo>
                    <a:cubicBezTo>
                      <a:pt x="339" y="34376"/>
                      <a:pt x="35252" y="-167"/>
                      <a:pt x="77356" y="1"/>
                    </a:cubicBezTo>
                    <a:cubicBezTo>
                      <a:pt x="118989" y="169"/>
                      <a:pt x="154978" y="36291"/>
                      <a:pt x="154406" y="77286"/>
                    </a:cubicBezTo>
                    <a:cubicBezTo>
                      <a:pt x="153802" y="120701"/>
                      <a:pt x="118620" y="155244"/>
                      <a:pt x="75709" y="154606"/>
                    </a:cubicBezTo>
                    <a:cubicBezTo>
                      <a:pt x="33337" y="153967"/>
                      <a:pt x="-367" y="119256"/>
                      <a:pt x="3" y="76614"/>
                    </a:cubicBezTo>
                    <a:close/>
                    <a:moveTo>
                      <a:pt x="132229" y="78227"/>
                    </a:moveTo>
                    <a:cubicBezTo>
                      <a:pt x="132834" y="48623"/>
                      <a:pt x="107901" y="22918"/>
                      <a:pt x="77692" y="22010"/>
                    </a:cubicBezTo>
                    <a:cubicBezTo>
                      <a:pt x="48592" y="21103"/>
                      <a:pt x="22147" y="46977"/>
                      <a:pt x="21744" y="76715"/>
                    </a:cubicBezTo>
                    <a:cubicBezTo>
                      <a:pt x="21341" y="106554"/>
                      <a:pt x="46274" y="132193"/>
                      <a:pt x="76247" y="132764"/>
                    </a:cubicBezTo>
                    <a:cubicBezTo>
                      <a:pt x="105918" y="133369"/>
                      <a:pt x="131624" y="108301"/>
                      <a:pt x="132229" y="78194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D6631AEC-054B-4CEE-6228-B433B422F516}"/>
                  </a:ext>
                </a:extLst>
              </p:cNvPr>
              <p:cNvSpPr/>
              <p:nvPr/>
            </p:nvSpPr>
            <p:spPr>
              <a:xfrm>
                <a:off x="2247168" y="1460007"/>
                <a:ext cx="157740" cy="157998"/>
              </a:xfrm>
              <a:custGeom>
                <a:avLst/>
                <a:gdLst>
                  <a:gd name="connsiteX0" fmla="*/ 78599 w 157740"/>
                  <a:gd name="connsiteY0" fmla="*/ 157932 h 157998"/>
                  <a:gd name="connsiteX1" fmla="*/ 77389 w 157740"/>
                  <a:gd name="connsiteY1" fmla="*/ 157932 h 157998"/>
                  <a:gd name="connsiteX2" fmla="*/ 2 w 157740"/>
                  <a:gd name="connsiteY2" fmla="*/ 78260 h 157998"/>
                  <a:gd name="connsiteX3" fmla="*/ 78699 w 157740"/>
                  <a:gd name="connsiteY3" fmla="*/ 0 h 157998"/>
                  <a:gd name="connsiteX4" fmla="*/ 79036 w 157740"/>
                  <a:gd name="connsiteY4" fmla="*/ 0 h 157998"/>
                  <a:gd name="connsiteX5" fmla="*/ 135017 w 157740"/>
                  <a:gd name="connsiteY5" fmla="*/ 24295 h 157998"/>
                  <a:gd name="connsiteX6" fmla="*/ 157732 w 157740"/>
                  <a:gd name="connsiteY6" fmla="*/ 78999 h 157998"/>
                  <a:gd name="connsiteX7" fmla="*/ 133740 w 157740"/>
                  <a:gd name="connsiteY7" fmla="*/ 135351 h 157998"/>
                  <a:gd name="connsiteX8" fmla="*/ 78565 w 157740"/>
                  <a:gd name="connsiteY8" fmla="*/ 157999 h 157998"/>
                  <a:gd name="connsiteX9" fmla="*/ 1683 w 157740"/>
                  <a:gd name="connsiteY9" fmla="*/ 78260 h 157998"/>
                  <a:gd name="connsiteX10" fmla="*/ 3363 w 157740"/>
                  <a:gd name="connsiteY10" fmla="*/ 78260 h 157998"/>
                  <a:gd name="connsiteX11" fmla="*/ 77422 w 157740"/>
                  <a:gd name="connsiteY11" fmla="*/ 154571 h 157998"/>
                  <a:gd name="connsiteX12" fmla="*/ 131422 w 157740"/>
                  <a:gd name="connsiteY12" fmla="*/ 132898 h 157998"/>
                  <a:gd name="connsiteX13" fmla="*/ 154406 w 157740"/>
                  <a:gd name="connsiteY13" fmla="*/ 78899 h 157998"/>
                  <a:gd name="connsiteX14" fmla="*/ 132631 w 157740"/>
                  <a:gd name="connsiteY14" fmla="*/ 26613 h 157998"/>
                  <a:gd name="connsiteX15" fmla="*/ 79002 w 157740"/>
                  <a:gd name="connsiteY15" fmla="*/ 3327 h 157998"/>
                  <a:gd name="connsiteX16" fmla="*/ 3329 w 157740"/>
                  <a:gd name="connsiteY16" fmla="*/ 78260 h 157998"/>
                  <a:gd name="connsiteX17" fmla="*/ 1649 w 157740"/>
                  <a:gd name="connsiteY17" fmla="*/ 78260 h 157998"/>
                  <a:gd name="connsiteX18" fmla="*/ 78935 w 157740"/>
                  <a:gd name="connsiteY18" fmla="*/ 136124 h 157998"/>
                  <a:gd name="connsiteX19" fmla="*/ 77859 w 157740"/>
                  <a:gd name="connsiteY19" fmla="*/ 136124 h 157998"/>
                  <a:gd name="connsiteX20" fmla="*/ 21710 w 157740"/>
                  <a:gd name="connsiteY20" fmla="*/ 78361 h 157998"/>
                  <a:gd name="connsiteX21" fmla="*/ 39922 w 157740"/>
                  <a:gd name="connsiteY21" fmla="*/ 37870 h 157998"/>
                  <a:gd name="connsiteX22" fmla="*/ 79405 w 157740"/>
                  <a:gd name="connsiteY22" fmla="*/ 22010 h 157998"/>
                  <a:gd name="connsiteX23" fmla="*/ 135555 w 157740"/>
                  <a:gd name="connsiteY23" fmla="*/ 79940 h 157998"/>
                  <a:gd name="connsiteX24" fmla="*/ 133875 w 157740"/>
                  <a:gd name="connsiteY24" fmla="*/ 79940 h 157998"/>
                  <a:gd name="connsiteX25" fmla="*/ 135555 w 157740"/>
                  <a:gd name="connsiteY25" fmla="*/ 79940 h 157998"/>
                  <a:gd name="connsiteX26" fmla="*/ 78901 w 157740"/>
                  <a:gd name="connsiteY26" fmla="*/ 136157 h 157998"/>
                  <a:gd name="connsiteX27" fmla="*/ 77927 w 157740"/>
                  <a:gd name="connsiteY27" fmla="*/ 25303 h 157998"/>
                  <a:gd name="connsiteX28" fmla="*/ 42274 w 157740"/>
                  <a:gd name="connsiteY28" fmla="*/ 40256 h 157998"/>
                  <a:gd name="connsiteX29" fmla="*/ 25103 w 157740"/>
                  <a:gd name="connsiteY29" fmla="*/ 78361 h 157998"/>
                  <a:gd name="connsiteX30" fmla="*/ 77960 w 157740"/>
                  <a:gd name="connsiteY30" fmla="*/ 132730 h 157998"/>
                  <a:gd name="connsiteX31" fmla="*/ 132228 w 157740"/>
                  <a:gd name="connsiteY31" fmla="*/ 79806 h 157998"/>
                  <a:gd name="connsiteX32" fmla="*/ 132228 w 157740"/>
                  <a:gd name="connsiteY32" fmla="*/ 79806 h 157998"/>
                  <a:gd name="connsiteX33" fmla="*/ 79338 w 157740"/>
                  <a:gd name="connsiteY33" fmla="*/ 25303 h 157998"/>
                  <a:gd name="connsiteX34" fmla="*/ 77960 w 157740"/>
                  <a:gd name="connsiteY34" fmla="*/ 25303 h 15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7740" h="157998">
                    <a:moveTo>
                      <a:pt x="78599" y="157932"/>
                    </a:moveTo>
                    <a:cubicBezTo>
                      <a:pt x="78195" y="157932"/>
                      <a:pt x="77792" y="157932"/>
                      <a:pt x="77389" y="157932"/>
                    </a:cubicBezTo>
                    <a:cubicBezTo>
                      <a:pt x="34378" y="157293"/>
                      <a:pt x="-334" y="121540"/>
                      <a:pt x="2" y="78260"/>
                    </a:cubicBezTo>
                    <a:cubicBezTo>
                      <a:pt x="338" y="35014"/>
                      <a:pt x="35621" y="0"/>
                      <a:pt x="78699" y="0"/>
                    </a:cubicBezTo>
                    <a:lnTo>
                      <a:pt x="79036" y="0"/>
                    </a:lnTo>
                    <a:cubicBezTo>
                      <a:pt x="99567" y="101"/>
                      <a:pt x="119963" y="8938"/>
                      <a:pt x="135017" y="24295"/>
                    </a:cubicBezTo>
                    <a:cubicBezTo>
                      <a:pt x="149735" y="39281"/>
                      <a:pt x="158035" y="59241"/>
                      <a:pt x="157732" y="78999"/>
                    </a:cubicBezTo>
                    <a:cubicBezTo>
                      <a:pt x="157430" y="100438"/>
                      <a:pt x="148895" y="120431"/>
                      <a:pt x="133740" y="135351"/>
                    </a:cubicBezTo>
                    <a:cubicBezTo>
                      <a:pt x="118854" y="149968"/>
                      <a:pt x="99298" y="157999"/>
                      <a:pt x="78565" y="157999"/>
                    </a:cubicBezTo>
                    <a:close/>
                    <a:moveTo>
                      <a:pt x="1683" y="78260"/>
                    </a:moveTo>
                    <a:lnTo>
                      <a:pt x="3363" y="78260"/>
                    </a:lnTo>
                    <a:cubicBezTo>
                      <a:pt x="3027" y="119726"/>
                      <a:pt x="36259" y="153933"/>
                      <a:pt x="77422" y="154571"/>
                    </a:cubicBezTo>
                    <a:cubicBezTo>
                      <a:pt x="97718" y="154840"/>
                      <a:pt x="116905" y="147179"/>
                      <a:pt x="131422" y="132898"/>
                    </a:cubicBezTo>
                    <a:cubicBezTo>
                      <a:pt x="145938" y="118617"/>
                      <a:pt x="154103" y="99430"/>
                      <a:pt x="154406" y="78899"/>
                    </a:cubicBezTo>
                    <a:cubicBezTo>
                      <a:pt x="154675" y="60014"/>
                      <a:pt x="146744" y="40961"/>
                      <a:pt x="132631" y="26613"/>
                    </a:cubicBezTo>
                    <a:cubicBezTo>
                      <a:pt x="118182" y="11895"/>
                      <a:pt x="98659" y="3427"/>
                      <a:pt x="79002" y="3327"/>
                    </a:cubicBezTo>
                    <a:cubicBezTo>
                      <a:pt x="37671" y="3192"/>
                      <a:pt x="3665" y="36761"/>
                      <a:pt x="3329" y="78260"/>
                    </a:cubicBezTo>
                    <a:lnTo>
                      <a:pt x="1649" y="78260"/>
                    </a:lnTo>
                    <a:close/>
                    <a:moveTo>
                      <a:pt x="78935" y="136124"/>
                    </a:moveTo>
                    <a:cubicBezTo>
                      <a:pt x="78565" y="136124"/>
                      <a:pt x="78229" y="136124"/>
                      <a:pt x="77859" y="136124"/>
                    </a:cubicBezTo>
                    <a:cubicBezTo>
                      <a:pt x="47012" y="135519"/>
                      <a:pt x="21306" y="109040"/>
                      <a:pt x="21710" y="78361"/>
                    </a:cubicBezTo>
                    <a:cubicBezTo>
                      <a:pt x="21911" y="63509"/>
                      <a:pt x="28531" y="48724"/>
                      <a:pt x="39922" y="37870"/>
                    </a:cubicBezTo>
                    <a:cubicBezTo>
                      <a:pt x="50910" y="27352"/>
                      <a:pt x="65326" y="21640"/>
                      <a:pt x="79405" y="22010"/>
                    </a:cubicBezTo>
                    <a:cubicBezTo>
                      <a:pt x="110487" y="22984"/>
                      <a:pt x="136193" y="49496"/>
                      <a:pt x="135555" y="79940"/>
                    </a:cubicBezTo>
                    <a:lnTo>
                      <a:pt x="133875" y="79940"/>
                    </a:lnTo>
                    <a:cubicBezTo>
                      <a:pt x="133875" y="79940"/>
                      <a:pt x="135555" y="79940"/>
                      <a:pt x="135555" y="79940"/>
                    </a:cubicBezTo>
                    <a:cubicBezTo>
                      <a:pt x="134916" y="110653"/>
                      <a:pt x="109110" y="136157"/>
                      <a:pt x="78901" y="136157"/>
                    </a:cubicBezTo>
                    <a:close/>
                    <a:moveTo>
                      <a:pt x="77927" y="25303"/>
                    </a:moveTo>
                    <a:cubicBezTo>
                      <a:pt x="65191" y="25303"/>
                      <a:pt x="52254" y="30713"/>
                      <a:pt x="42274" y="40256"/>
                    </a:cubicBezTo>
                    <a:cubicBezTo>
                      <a:pt x="31555" y="50505"/>
                      <a:pt x="25305" y="64416"/>
                      <a:pt x="25103" y="78361"/>
                    </a:cubicBezTo>
                    <a:cubicBezTo>
                      <a:pt x="24734" y="107259"/>
                      <a:pt x="48928" y="132159"/>
                      <a:pt x="77960" y="132730"/>
                    </a:cubicBezTo>
                    <a:cubicBezTo>
                      <a:pt x="106791" y="133368"/>
                      <a:pt x="131623" y="109074"/>
                      <a:pt x="132228" y="79806"/>
                    </a:cubicBezTo>
                    <a:lnTo>
                      <a:pt x="132228" y="79806"/>
                    </a:lnTo>
                    <a:cubicBezTo>
                      <a:pt x="132833" y="51177"/>
                      <a:pt x="108606" y="26210"/>
                      <a:pt x="79338" y="25303"/>
                    </a:cubicBezTo>
                    <a:cubicBezTo>
                      <a:pt x="78867" y="25303"/>
                      <a:pt x="78397" y="25303"/>
                      <a:pt x="77960" y="25303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7" name="Gráfico 4">
              <a:extLst>
                <a:ext uri="{FF2B5EF4-FFF2-40B4-BE49-F238E27FC236}">
                  <a16:creationId xmlns:a16="http://schemas.microsoft.com/office/drawing/2014/main" id="{B7C620B1-A7D7-43D4-2830-4906CDF95843}"/>
                </a:ext>
              </a:extLst>
            </p:cNvPr>
            <p:cNvGrpSpPr/>
            <p:nvPr/>
          </p:nvGrpSpPr>
          <p:grpSpPr>
            <a:xfrm>
              <a:off x="2195737" y="1628852"/>
              <a:ext cx="260488" cy="125345"/>
              <a:chOff x="2195737" y="1628852"/>
              <a:chExt cx="260488" cy="125345"/>
            </a:xfrm>
            <a:solidFill>
              <a:srgbClr val="006DA7"/>
            </a:solidFill>
          </p:grpSpPr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55E258AB-485A-E138-F6C0-63AE257F113E}"/>
                  </a:ext>
                </a:extLst>
              </p:cNvPr>
              <p:cNvSpPr/>
              <p:nvPr/>
            </p:nvSpPr>
            <p:spPr>
              <a:xfrm>
                <a:off x="2197488" y="1630494"/>
                <a:ext cx="257122" cy="122022"/>
              </a:xfrm>
              <a:custGeom>
                <a:avLst/>
                <a:gdLst>
                  <a:gd name="connsiteX0" fmla="*/ 256001 w 257122"/>
                  <a:gd name="connsiteY0" fmla="*/ 119065 h 122022"/>
                  <a:gd name="connsiteX1" fmla="*/ 236041 w 257122"/>
                  <a:gd name="connsiteY1" fmla="*/ 119401 h 122022"/>
                  <a:gd name="connsiteX2" fmla="*/ 232479 w 257122"/>
                  <a:gd name="connsiteY2" fmla="*/ 73299 h 122022"/>
                  <a:gd name="connsiteX3" fmla="*/ 183117 w 257122"/>
                  <a:gd name="connsiteY3" fmla="*/ 23029 h 122022"/>
                  <a:gd name="connsiteX4" fmla="*/ 164871 w 257122"/>
                  <a:gd name="connsiteY4" fmla="*/ 27633 h 122022"/>
                  <a:gd name="connsiteX5" fmla="*/ 141349 w 257122"/>
                  <a:gd name="connsiteY5" fmla="*/ 47290 h 122022"/>
                  <a:gd name="connsiteX6" fmla="*/ 115139 w 257122"/>
                  <a:gd name="connsiteY6" fmla="*/ 47089 h 122022"/>
                  <a:gd name="connsiteX7" fmla="*/ 94440 w 257122"/>
                  <a:gd name="connsiteY7" fmla="*/ 29716 h 122022"/>
                  <a:gd name="connsiteX8" fmla="*/ 69810 w 257122"/>
                  <a:gd name="connsiteY8" fmla="*/ 24004 h 122022"/>
                  <a:gd name="connsiteX9" fmla="*/ 22732 w 257122"/>
                  <a:gd name="connsiteY9" fmla="*/ 82472 h 122022"/>
                  <a:gd name="connsiteX10" fmla="*/ 22598 w 257122"/>
                  <a:gd name="connsiteY10" fmla="*/ 117486 h 122022"/>
                  <a:gd name="connsiteX11" fmla="*/ 992 w 257122"/>
                  <a:gd name="connsiteY11" fmla="*/ 120309 h 122022"/>
                  <a:gd name="connsiteX12" fmla="*/ 15373 w 257122"/>
                  <a:gd name="connsiteY12" fmla="*/ 35698 h 122022"/>
                  <a:gd name="connsiteX13" fmla="*/ 86409 w 257122"/>
                  <a:gd name="connsiteY13" fmla="*/ 12 h 122022"/>
                  <a:gd name="connsiteX14" fmla="*/ 100758 w 257122"/>
                  <a:gd name="connsiteY14" fmla="*/ 6564 h 122022"/>
                  <a:gd name="connsiteX15" fmla="*/ 128143 w 257122"/>
                  <a:gd name="connsiteY15" fmla="*/ 29112 h 122022"/>
                  <a:gd name="connsiteX16" fmla="*/ 153177 w 257122"/>
                  <a:gd name="connsiteY16" fmla="*/ 8513 h 122022"/>
                  <a:gd name="connsiteX17" fmla="*/ 179522 w 257122"/>
                  <a:gd name="connsiteY17" fmla="*/ 381 h 122022"/>
                  <a:gd name="connsiteX18" fmla="*/ 254086 w 257122"/>
                  <a:gd name="connsiteY18" fmla="*/ 69300 h 122022"/>
                  <a:gd name="connsiteX19" fmla="*/ 256001 w 257122"/>
                  <a:gd name="connsiteY19" fmla="*/ 119065 h 12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7122" h="122022">
                    <a:moveTo>
                      <a:pt x="256001" y="119065"/>
                    </a:moveTo>
                    <a:cubicBezTo>
                      <a:pt x="249459" y="120745"/>
                      <a:pt x="242805" y="120856"/>
                      <a:pt x="236041" y="119401"/>
                    </a:cubicBezTo>
                    <a:cubicBezTo>
                      <a:pt x="234092" y="104280"/>
                      <a:pt x="235503" y="88655"/>
                      <a:pt x="232479" y="73299"/>
                    </a:cubicBezTo>
                    <a:cubicBezTo>
                      <a:pt x="226968" y="45039"/>
                      <a:pt x="211108" y="28507"/>
                      <a:pt x="183117" y="23029"/>
                    </a:cubicBezTo>
                    <a:cubicBezTo>
                      <a:pt x="176027" y="21652"/>
                      <a:pt x="170315" y="22761"/>
                      <a:pt x="164871" y="27633"/>
                    </a:cubicBezTo>
                    <a:cubicBezTo>
                      <a:pt x="157243" y="34421"/>
                      <a:pt x="149313" y="40872"/>
                      <a:pt x="141349" y="47290"/>
                    </a:cubicBezTo>
                    <a:cubicBezTo>
                      <a:pt x="129118" y="57136"/>
                      <a:pt x="127841" y="57136"/>
                      <a:pt x="115139" y="47089"/>
                    </a:cubicBezTo>
                    <a:cubicBezTo>
                      <a:pt x="108083" y="41511"/>
                      <a:pt x="100925" y="35933"/>
                      <a:pt x="94440" y="29716"/>
                    </a:cubicBezTo>
                    <a:cubicBezTo>
                      <a:pt x="87149" y="22693"/>
                      <a:pt x="79554" y="21417"/>
                      <a:pt x="69810" y="24004"/>
                    </a:cubicBezTo>
                    <a:cubicBezTo>
                      <a:pt x="40777" y="31766"/>
                      <a:pt x="25152" y="50214"/>
                      <a:pt x="22732" y="82472"/>
                    </a:cubicBezTo>
                    <a:cubicBezTo>
                      <a:pt x="21825" y="94401"/>
                      <a:pt x="22598" y="106431"/>
                      <a:pt x="22598" y="117486"/>
                    </a:cubicBezTo>
                    <a:cubicBezTo>
                      <a:pt x="15575" y="123702"/>
                      <a:pt x="9258" y="122358"/>
                      <a:pt x="992" y="120309"/>
                    </a:cubicBezTo>
                    <a:cubicBezTo>
                      <a:pt x="-1092" y="90940"/>
                      <a:pt x="-1360" y="61807"/>
                      <a:pt x="15373" y="35698"/>
                    </a:cubicBezTo>
                    <a:cubicBezTo>
                      <a:pt x="31772" y="10126"/>
                      <a:pt x="57343" y="1188"/>
                      <a:pt x="86409" y="12"/>
                    </a:cubicBezTo>
                    <a:cubicBezTo>
                      <a:pt x="92357" y="-223"/>
                      <a:pt x="96557" y="3103"/>
                      <a:pt x="100758" y="6564"/>
                    </a:cubicBezTo>
                    <a:cubicBezTo>
                      <a:pt x="109528" y="13789"/>
                      <a:pt x="118298" y="21013"/>
                      <a:pt x="128143" y="29112"/>
                    </a:cubicBezTo>
                    <a:cubicBezTo>
                      <a:pt x="136813" y="22089"/>
                      <a:pt x="145549" y="15839"/>
                      <a:pt x="153177" y="8513"/>
                    </a:cubicBezTo>
                    <a:cubicBezTo>
                      <a:pt x="160872" y="1121"/>
                      <a:pt x="169340" y="-559"/>
                      <a:pt x="179522" y="381"/>
                    </a:cubicBezTo>
                    <a:cubicBezTo>
                      <a:pt x="219576" y="4111"/>
                      <a:pt x="246995" y="29380"/>
                      <a:pt x="254086" y="69300"/>
                    </a:cubicBezTo>
                    <a:cubicBezTo>
                      <a:pt x="257043" y="85933"/>
                      <a:pt x="258151" y="102499"/>
                      <a:pt x="256001" y="119065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489CD82-3FB4-45BE-4A26-4E12D658B5A7}"/>
                  </a:ext>
                </a:extLst>
              </p:cNvPr>
              <p:cNvSpPr/>
              <p:nvPr/>
            </p:nvSpPr>
            <p:spPr>
              <a:xfrm>
                <a:off x="2195737" y="1628852"/>
                <a:ext cx="260488" cy="125345"/>
              </a:xfrm>
              <a:custGeom>
                <a:avLst/>
                <a:gdLst>
                  <a:gd name="connsiteX0" fmla="*/ 12925 w 260488"/>
                  <a:gd name="connsiteY0" fmla="*/ 125345 h 125345"/>
                  <a:gd name="connsiteX1" fmla="*/ 2273 w 260488"/>
                  <a:gd name="connsiteY1" fmla="*/ 123598 h 125345"/>
                  <a:gd name="connsiteX2" fmla="*/ 1097 w 260488"/>
                  <a:gd name="connsiteY2" fmla="*/ 123295 h 125345"/>
                  <a:gd name="connsiteX3" fmla="*/ 996 w 260488"/>
                  <a:gd name="connsiteY3" fmla="*/ 122086 h 125345"/>
                  <a:gd name="connsiteX4" fmla="*/ 15613 w 260488"/>
                  <a:gd name="connsiteY4" fmla="*/ 36466 h 125345"/>
                  <a:gd name="connsiteX5" fmla="*/ 87993 w 260488"/>
                  <a:gd name="connsiteY5" fmla="*/ 8 h 125345"/>
                  <a:gd name="connsiteX6" fmla="*/ 103483 w 260488"/>
                  <a:gd name="connsiteY6" fmla="*/ 6963 h 125345"/>
                  <a:gd name="connsiteX7" fmla="*/ 123578 w 260488"/>
                  <a:gd name="connsiteY7" fmla="*/ 23496 h 125345"/>
                  <a:gd name="connsiteX8" fmla="*/ 129828 w 260488"/>
                  <a:gd name="connsiteY8" fmla="*/ 28637 h 125345"/>
                  <a:gd name="connsiteX9" fmla="*/ 136750 w 260488"/>
                  <a:gd name="connsiteY9" fmla="*/ 23160 h 125345"/>
                  <a:gd name="connsiteX10" fmla="*/ 153686 w 260488"/>
                  <a:gd name="connsiteY10" fmla="*/ 8980 h 125345"/>
                  <a:gd name="connsiteX11" fmla="*/ 181340 w 260488"/>
                  <a:gd name="connsiteY11" fmla="*/ 377 h 125345"/>
                  <a:gd name="connsiteX12" fmla="*/ 257416 w 260488"/>
                  <a:gd name="connsiteY12" fmla="*/ 70674 h 125345"/>
                  <a:gd name="connsiteX13" fmla="*/ 259365 w 260488"/>
                  <a:gd name="connsiteY13" fmla="*/ 120943 h 125345"/>
                  <a:gd name="connsiteX14" fmla="*/ 259231 w 260488"/>
                  <a:gd name="connsiteY14" fmla="*/ 122086 h 125345"/>
                  <a:gd name="connsiteX15" fmla="*/ 258122 w 260488"/>
                  <a:gd name="connsiteY15" fmla="*/ 122354 h 125345"/>
                  <a:gd name="connsiteX16" fmla="*/ 237389 w 260488"/>
                  <a:gd name="connsiteY16" fmla="*/ 122724 h 125345"/>
                  <a:gd name="connsiteX17" fmla="*/ 236213 w 260488"/>
                  <a:gd name="connsiteY17" fmla="*/ 122455 h 125345"/>
                  <a:gd name="connsiteX18" fmla="*/ 236079 w 260488"/>
                  <a:gd name="connsiteY18" fmla="*/ 121279 h 125345"/>
                  <a:gd name="connsiteX19" fmla="*/ 234802 w 260488"/>
                  <a:gd name="connsiteY19" fmla="*/ 101319 h 125345"/>
                  <a:gd name="connsiteX20" fmla="*/ 232551 w 260488"/>
                  <a:gd name="connsiteY20" fmla="*/ 75277 h 125345"/>
                  <a:gd name="connsiteX21" fmla="*/ 184499 w 260488"/>
                  <a:gd name="connsiteY21" fmla="*/ 26319 h 125345"/>
                  <a:gd name="connsiteX22" fmla="*/ 167698 w 260488"/>
                  <a:gd name="connsiteY22" fmla="*/ 30519 h 125345"/>
                  <a:gd name="connsiteX23" fmla="*/ 144109 w 260488"/>
                  <a:gd name="connsiteY23" fmla="*/ 50243 h 125345"/>
                  <a:gd name="connsiteX24" fmla="*/ 115782 w 260488"/>
                  <a:gd name="connsiteY24" fmla="*/ 50042 h 125345"/>
                  <a:gd name="connsiteX25" fmla="*/ 114135 w 260488"/>
                  <a:gd name="connsiteY25" fmla="*/ 48731 h 125345"/>
                  <a:gd name="connsiteX26" fmla="*/ 94982 w 260488"/>
                  <a:gd name="connsiteY26" fmla="*/ 32535 h 125345"/>
                  <a:gd name="connsiteX27" fmla="*/ 71931 w 260488"/>
                  <a:gd name="connsiteY27" fmla="*/ 27259 h 125345"/>
                  <a:gd name="connsiteX28" fmla="*/ 26097 w 260488"/>
                  <a:gd name="connsiteY28" fmla="*/ 84249 h 125345"/>
                  <a:gd name="connsiteX29" fmla="*/ 25828 w 260488"/>
                  <a:gd name="connsiteY29" fmla="*/ 108645 h 125345"/>
                  <a:gd name="connsiteX30" fmla="*/ 25962 w 260488"/>
                  <a:gd name="connsiteY30" fmla="*/ 119129 h 125345"/>
                  <a:gd name="connsiteX31" fmla="*/ 25962 w 260488"/>
                  <a:gd name="connsiteY31" fmla="*/ 119901 h 125345"/>
                  <a:gd name="connsiteX32" fmla="*/ 25391 w 260488"/>
                  <a:gd name="connsiteY32" fmla="*/ 120405 h 125345"/>
                  <a:gd name="connsiteX33" fmla="*/ 12925 w 260488"/>
                  <a:gd name="connsiteY33" fmla="*/ 125345 h 125345"/>
                  <a:gd name="connsiteX34" fmla="*/ 4289 w 260488"/>
                  <a:gd name="connsiteY34" fmla="*/ 120607 h 125345"/>
                  <a:gd name="connsiteX35" fmla="*/ 22602 w 260488"/>
                  <a:gd name="connsiteY35" fmla="*/ 118356 h 125345"/>
                  <a:gd name="connsiteX36" fmla="*/ 22468 w 260488"/>
                  <a:gd name="connsiteY36" fmla="*/ 108712 h 125345"/>
                  <a:gd name="connsiteX37" fmla="*/ 22770 w 260488"/>
                  <a:gd name="connsiteY37" fmla="*/ 83980 h 125345"/>
                  <a:gd name="connsiteX38" fmla="*/ 71091 w 260488"/>
                  <a:gd name="connsiteY38" fmla="*/ 24000 h 125345"/>
                  <a:gd name="connsiteX39" fmla="*/ 97334 w 260488"/>
                  <a:gd name="connsiteY39" fmla="*/ 30116 h 125345"/>
                  <a:gd name="connsiteX40" fmla="*/ 116252 w 260488"/>
                  <a:gd name="connsiteY40" fmla="*/ 46077 h 125345"/>
                  <a:gd name="connsiteX41" fmla="*/ 117899 w 260488"/>
                  <a:gd name="connsiteY41" fmla="*/ 47387 h 125345"/>
                  <a:gd name="connsiteX42" fmla="*/ 142026 w 260488"/>
                  <a:gd name="connsiteY42" fmla="*/ 47589 h 125345"/>
                  <a:gd name="connsiteX43" fmla="*/ 165480 w 260488"/>
                  <a:gd name="connsiteY43" fmla="*/ 27999 h 125345"/>
                  <a:gd name="connsiteX44" fmla="*/ 185171 w 260488"/>
                  <a:gd name="connsiteY44" fmla="*/ 22992 h 125345"/>
                  <a:gd name="connsiteX45" fmla="*/ 235877 w 260488"/>
                  <a:gd name="connsiteY45" fmla="*/ 74605 h 125345"/>
                  <a:gd name="connsiteX46" fmla="*/ 238196 w 260488"/>
                  <a:gd name="connsiteY46" fmla="*/ 101151 h 125345"/>
                  <a:gd name="connsiteX47" fmla="*/ 239305 w 260488"/>
                  <a:gd name="connsiteY47" fmla="*/ 119633 h 125345"/>
                  <a:gd name="connsiteX48" fmla="*/ 256207 w 260488"/>
                  <a:gd name="connsiteY48" fmla="*/ 119330 h 125345"/>
                  <a:gd name="connsiteX49" fmla="*/ 254157 w 260488"/>
                  <a:gd name="connsiteY49" fmla="*/ 71211 h 125345"/>
                  <a:gd name="connsiteX50" fmla="*/ 181072 w 260488"/>
                  <a:gd name="connsiteY50" fmla="*/ 3670 h 125345"/>
                  <a:gd name="connsiteX51" fmla="*/ 156038 w 260488"/>
                  <a:gd name="connsiteY51" fmla="*/ 11332 h 125345"/>
                  <a:gd name="connsiteX52" fmla="*/ 138833 w 260488"/>
                  <a:gd name="connsiteY52" fmla="*/ 25747 h 125345"/>
                  <a:gd name="connsiteX53" fmla="*/ 130870 w 260488"/>
                  <a:gd name="connsiteY53" fmla="*/ 32065 h 125345"/>
                  <a:gd name="connsiteX54" fmla="*/ 129794 w 260488"/>
                  <a:gd name="connsiteY54" fmla="*/ 32938 h 125345"/>
                  <a:gd name="connsiteX55" fmla="*/ 121427 w 260488"/>
                  <a:gd name="connsiteY55" fmla="*/ 26050 h 125345"/>
                  <a:gd name="connsiteX56" fmla="*/ 101366 w 260488"/>
                  <a:gd name="connsiteY56" fmla="*/ 9517 h 125345"/>
                  <a:gd name="connsiteX57" fmla="*/ 88127 w 260488"/>
                  <a:gd name="connsiteY57" fmla="*/ 3334 h 125345"/>
                  <a:gd name="connsiteX58" fmla="*/ 18436 w 260488"/>
                  <a:gd name="connsiteY58" fmla="*/ 38247 h 125345"/>
                  <a:gd name="connsiteX59" fmla="*/ 4255 w 260488"/>
                  <a:gd name="connsiteY59" fmla="*/ 120607 h 12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260488" h="125345">
                    <a:moveTo>
                      <a:pt x="12925" y="125345"/>
                    </a:moveTo>
                    <a:cubicBezTo>
                      <a:pt x="9396" y="125345"/>
                      <a:pt x="5902" y="124471"/>
                      <a:pt x="2273" y="123598"/>
                    </a:cubicBezTo>
                    <a:lnTo>
                      <a:pt x="1097" y="123295"/>
                    </a:lnTo>
                    <a:lnTo>
                      <a:pt x="996" y="122086"/>
                    </a:lnTo>
                    <a:cubicBezTo>
                      <a:pt x="-1020" y="93456"/>
                      <a:pt x="-1592" y="63281"/>
                      <a:pt x="15613" y="36466"/>
                    </a:cubicBezTo>
                    <a:cubicBezTo>
                      <a:pt x="30465" y="13314"/>
                      <a:pt x="54155" y="1385"/>
                      <a:pt x="87993" y="8"/>
                    </a:cubicBezTo>
                    <a:cubicBezTo>
                      <a:pt x="94713" y="-194"/>
                      <a:pt x="99384" y="3570"/>
                      <a:pt x="103483" y="6963"/>
                    </a:cubicBezTo>
                    <a:cubicBezTo>
                      <a:pt x="110036" y="12340"/>
                      <a:pt x="116588" y="17716"/>
                      <a:pt x="123578" y="23496"/>
                    </a:cubicBezTo>
                    <a:lnTo>
                      <a:pt x="129828" y="28637"/>
                    </a:lnTo>
                    <a:cubicBezTo>
                      <a:pt x="132146" y="26789"/>
                      <a:pt x="134465" y="24974"/>
                      <a:pt x="136750" y="23160"/>
                    </a:cubicBezTo>
                    <a:cubicBezTo>
                      <a:pt x="142765" y="18456"/>
                      <a:pt x="148444" y="14020"/>
                      <a:pt x="153686" y="8980"/>
                    </a:cubicBezTo>
                    <a:cubicBezTo>
                      <a:pt x="161011" y="1923"/>
                      <a:pt x="169546" y="-698"/>
                      <a:pt x="181340" y="377"/>
                    </a:cubicBezTo>
                    <a:cubicBezTo>
                      <a:pt x="222436" y="4208"/>
                      <a:pt x="250158" y="29813"/>
                      <a:pt x="257416" y="70674"/>
                    </a:cubicBezTo>
                    <a:cubicBezTo>
                      <a:pt x="260709" y="89122"/>
                      <a:pt x="261348" y="105587"/>
                      <a:pt x="259365" y="120943"/>
                    </a:cubicBezTo>
                    <a:lnTo>
                      <a:pt x="259231" y="122086"/>
                    </a:lnTo>
                    <a:lnTo>
                      <a:pt x="258122" y="122354"/>
                    </a:lnTo>
                    <a:cubicBezTo>
                      <a:pt x="248008" y="124942"/>
                      <a:pt x="247806" y="124942"/>
                      <a:pt x="237389" y="122724"/>
                    </a:cubicBezTo>
                    <a:lnTo>
                      <a:pt x="236213" y="122455"/>
                    </a:lnTo>
                    <a:lnTo>
                      <a:pt x="236079" y="121279"/>
                    </a:lnTo>
                    <a:cubicBezTo>
                      <a:pt x="235239" y="114659"/>
                      <a:pt x="235004" y="107872"/>
                      <a:pt x="234802" y="101319"/>
                    </a:cubicBezTo>
                    <a:cubicBezTo>
                      <a:pt x="234533" y="92751"/>
                      <a:pt x="234231" y="83880"/>
                      <a:pt x="232551" y="75277"/>
                    </a:cubicBezTo>
                    <a:cubicBezTo>
                      <a:pt x="227141" y="47622"/>
                      <a:pt x="211448" y="31594"/>
                      <a:pt x="184499" y="26319"/>
                    </a:cubicBezTo>
                    <a:cubicBezTo>
                      <a:pt x="177543" y="24974"/>
                      <a:pt x="172503" y="26218"/>
                      <a:pt x="167698" y="30519"/>
                    </a:cubicBezTo>
                    <a:cubicBezTo>
                      <a:pt x="160238" y="37172"/>
                      <a:pt x="152610" y="43389"/>
                      <a:pt x="144109" y="50243"/>
                    </a:cubicBezTo>
                    <a:cubicBezTo>
                      <a:pt x="131239" y="60593"/>
                      <a:pt x="129122" y="60593"/>
                      <a:pt x="115782" y="50042"/>
                    </a:cubicBezTo>
                    <a:lnTo>
                      <a:pt x="114135" y="48731"/>
                    </a:lnTo>
                    <a:cubicBezTo>
                      <a:pt x="107684" y="43624"/>
                      <a:pt x="100997" y="38348"/>
                      <a:pt x="94982" y="32535"/>
                    </a:cubicBezTo>
                    <a:cubicBezTo>
                      <a:pt x="88463" y="26251"/>
                      <a:pt x="81575" y="24672"/>
                      <a:pt x="71931" y="27259"/>
                    </a:cubicBezTo>
                    <a:cubicBezTo>
                      <a:pt x="42999" y="34954"/>
                      <a:pt x="28449" y="53066"/>
                      <a:pt x="26097" y="84249"/>
                    </a:cubicBezTo>
                    <a:cubicBezTo>
                      <a:pt x="25492" y="92415"/>
                      <a:pt x="25660" y="100681"/>
                      <a:pt x="25828" y="108645"/>
                    </a:cubicBezTo>
                    <a:cubicBezTo>
                      <a:pt x="25895" y="112206"/>
                      <a:pt x="25962" y="115701"/>
                      <a:pt x="25962" y="119129"/>
                    </a:cubicBezTo>
                    <a:lnTo>
                      <a:pt x="25962" y="119901"/>
                    </a:lnTo>
                    <a:lnTo>
                      <a:pt x="25391" y="120405"/>
                    </a:lnTo>
                    <a:cubicBezTo>
                      <a:pt x="21157" y="124169"/>
                      <a:pt x="17024" y="125345"/>
                      <a:pt x="12925" y="125345"/>
                    </a:cubicBezTo>
                    <a:close/>
                    <a:moveTo>
                      <a:pt x="4289" y="120607"/>
                    </a:moveTo>
                    <a:cubicBezTo>
                      <a:pt x="11984" y="122455"/>
                      <a:pt x="16890" y="123094"/>
                      <a:pt x="22602" y="118356"/>
                    </a:cubicBezTo>
                    <a:cubicBezTo>
                      <a:pt x="22602" y="115197"/>
                      <a:pt x="22535" y="111971"/>
                      <a:pt x="22468" y="108712"/>
                    </a:cubicBezTo>
                    <a:cubicBezTo>
                      <a:pt x="22300" y="100647"/>
                      <a:pt x="22132" y="92314"/>
                      <a:pt x="22770" y="83980"/>
                    </a:cubicBezTo>
                    <a:cubicBezTo>
                      <a:pt x="25223" y="51655"/>
                      <a:pt x="41017" y="32031"/>
                      <a:pt x="71091" y="24000"/>
                    </a:cubicBezTo>
                    <a:cubicBezTo>
                      <a:pt x="81877" y="21144"/>
                      <a:pt x="89975" y="23025"/>
                      <a:pt x="97334" y="30116"/>
                    </a:cubicBezTo>
                    <a:cubicBezTo>
                      <a:pt x="103248" y="35828"/>
                      <a:pt x="109868" y="41036"/>
                      <a:pt x="116252" y="46077"/>
                    </a:cubicBezTo>
                    <a:lnTo>
                      <a:pt x="117899" y="47387"/>
                    </a:lnTo>
                    <a:cubicBezTo>
                      <a:pt x="129962" y="56930"/>
                      <a:pt x="130433" y="56930"/>
                      <a:pt x="142026" y="47589"/>
                    </a:cubicBezTo>
                    <a:cubicBezTo>
                      <a:pt x="150493" y="40768"/>
                      <a:pt x="158087" y="34585"/>
                      <a:pt x="165480" y="27999"/>
                    </a:cubicBezTo>
                    <a:cubicBezTo>
                      <a:pt x="171092" y="22992"/>
                      <a:pt x="177174" y="21446"/>
                      <a:pt x="185171" y="22992"/>
                    </a:cubicBezTo>
                    <a:cubicBezTo>
                      <a:pt x="213599" y="28536"/>
                      <a:pt x="230198" y="45438"/>
                      <a:pt x="235877" y="74605"/>
                    </a:cubicBezTo>
                    <a:cubicBezTo>
                      <a:pt x="237591" y="83476"/>
                      <a:pt x="237893" y="92448"/>
                      <a:pt x="238196" y="101151"/>
                    </a:cubicBezTo>
                    <a:cubicBezTo>
                      <a:pt x="238397" y="107233"/>
                      <a:pt x="238599" y="113551"/>
                      <a:pt x="239305" y="119633"/>
                    </a:cubicBezTo>
                    <a:cubicBezTo>
                      <a:pt x="247537" y="121380"/>
                      <a:pt x="248243" y="121380"/>
                      <a:pt x="256207" y="119330"/>
                    </a:cubicBezTo>
                    <a:cubicBezTo>
                      <a:pt x="257954" y="104612"/>
                      <a:pt x="257282" y="88886"/>
                      <a:pt x="254157" y="71211"/>
                    </a:cubicBezTo>
                    <a:cubicBezTo>
                      <a:pt x="247168" y="31964"/>
                      <a:pt x="220555" y="7333"/>
                      <a:pt x="181072" y="3670"/>
                    </a:cubicBezTo>
                    <a:cubicBezTo>
                      <a:pt x="170184" y="2662"/>
                      <a:pt x="162691" y="4947"/>
                      <a:pt x="156038" y="11332"/>
                    </a:cubicBezTo>
                    <a:cubicBezTo>
                      <a:pt x="150661" y="16473"/>
                      <a:pt x="144915" y="20976"/>
                      <a:pt x="138833" y="25747"/>
                    </a:cubicBezTo>
                    <a:cubicBezTo>
                      <a:pt x="136212" y="27797"/>
                      <a:pt x="133524" y="29880"/>
                      <a:pt x="130870" y="32065"/>
                    </a:cubicBezTo>
                    <a:lnTo>
                      <a:pt x="129794" y="32938"/>
                    </a:lnTo>
                    <a:lnTo>
                      <a:pt x="121427" y="26050"/>
                    </a:lnTo>
                    <a:cubicBezTo>
                      <a:pt x="114438" y="20304"/>
                      <a:pt x="107885" y="14894"/>
                      <a:pt x="101366" y="9517"/>
                    </a:cubicBezTo>
                    <a:cubicBezTo>
                      <a:pt x="97536" y="6359"/>
                      <a:pt x="93571" y="3032"/>
                      <a:pt x="88127" y="3334"/>
                    </a:cubicBezTo>
                    <a:cubicBezTo>
                      <a:pt x="55466" y="4679"/>
                      <a:pt x="32649" y="16103"/>
                      <a:pt x="18436" y="38247"/>
                    </a:cubicBezTo>
                    <a:cubicBezTo>
                      <a:pt x="2038" y="63819"/>
                      <a:pt x="2340" y="92919"/>
                      <a:pt x="4255" y="120607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8" name="Gráfico 4">
              <a:extLst>
                <a:ext uri="{FF2B5EF4-FFF2-40B4-BE49-F238E27FC236}">
                  <a16:creationId xmlns:a16="http://schemas.microsoft.com/office/drawing/2014/main" id="{DDBFB492-D72F-5CFE-93D6-0B9490503285}"/>
                </a:ext>
              </a:extLst>
            </p:cNvPr>
            <p:cNvGrpSpPr/>
            <p:nvPr/>
          </p:nvGrpSpPr>
          <p:grpSpPr>
            <a:xfrm>
              <a:off x="1994530" y="2092971"/>
              <a:ext cx="198843" cy="52694"/>
              <a:chOff x="1994530" y="2092971"/>
              <a:chExt cx="198843" cy="52694"/>
            </a:xfrm>
            <a:solidFill>
              <a:srgbClr val="006DA7"/>
            </a:solidFill>
          </p:grpSpPr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082CF5BE-AE2E-1814-457C-1502337C44B5}"/>
                  </a:ext>
                </a:extLst>
              </p:cNvPr>
              <p:cNvSpPr/>
              <p:nvPr/>
            </p:nvSpPr>
            <p:spPr>
              <a:xfrm>
                <a:off x="1996201" y="2094645"/>
                <a:ext cx="195503" cy="49327"/>
              </a:xfrm>
              <a:custGeom>
                <a:avLst/>
                <a:gdLst>
                  <a:gd name="connsiteX0" fmla="*/ 193307 w 195503"/>
                  <a:gd name="connsiteY0" fmla="*/ 27197 h 49327"/>
                  <a:gd name="connsiteX1" fmla="*/ 193945 w 195503"/>
                  <a:gd name="connsiteY1" fmla="*/ 46955 h 49327"/>
                  <a:gd name="connsiteX2" fmla="*/ 179900 w 195503"/>
                  <a:gd name="connsiteY2" fmla="*/ 49105 h 49327"/>
                  <a:gd name="connsiteX3" fmla="*/ 21397 w 195503"/>
                  <a:gd name="connsiteY3" fmla="*/ 49139 h 49327"/>
                  <a:gd name="connsiteX4" fmla="*/ 3890 w 195503"/>
                  <a:gd name="connsiteY4" fmla="*/ 23265 h 49327"/>
                  <a:gd name="connsiteX5" fmla="*/ 13097 w 195503"/>
                  <a:gd name="connsiteY5" fmla="*/ 12 h 49327"/>
                  <a:gd name="connsiteX6" fmla="*/ 31310 w 195503"/>
                  <a:gd name="connsiteY6" fmla="*/ 6027 h 49327"/>
                  <a:gd name="connsiteX7" fmla="*/ 30301 w 195503"/>
                  <a:gd name="connsiteY7" fmla="*/ 27197 h 49327"/>
                  <a:gd name="connsiteX8" fmla="*/ 193274 w 195503"/>
                  <a:gd name="connsiteY8" fmla="*/ 27197 h 49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503" h="49327">
                    <a:moveTo>
                      <a:pt x="193307" y="27197"/>
                    </a:moveTo>
                    <a:cubicBezTo>
                      <a:pt x="196029" y="35530"/>
                      <a:pt x="196197" y="41276"/>
                      <a:pt x="193945" y="46955"/>
                    </a:cubicBezTo>
                    <a:cubicBezTo>
                      <a:pt x="189544" y="50349"/>
                      <a:pt x="184570" y="49105"/>
                      <a:pt x="179900" y="49105"/>
                    </a:cubicBezTo>
                    <a:cubicBezTo>
                      <a:pt x="127077" y="49206"/>
                      <a:pt x="74254" y="49206"/>
                      <a:pt x="21397" y="49139"/>
                    </a:cubicBezTo>
                    <a:cubicBezTo>
                      <a:pt x="-982" y="49139"/>
                      <a:pt x="-3872" y="44804"/>
                      <a:pt x="3890" y="23265"/>
                    </a:cubicBezTo>
                    <a:cubicBezTo>
                      <a:pt x="6713" y="15436"/>
                      <a:pt x="10006" y="7808"/>
                      <a:pt x="13097" y="12"/>
                    </a:cubicBezTo>
                    <a:cubicBezTo>
                      <a:pt x="20758" y="-189"/>
                      <a:pt x="26538" y="2129"/>
                      <a:pt x="31310" y="6027"/>
                    </a:cubicBezTo>
                    <a:cubicBezTo>
                      <a:pt x="33998" y="13420"/>
                      <a:pt x="25832" y="18897"/>
                      <a:pt x="30301" y="27197"/>
                    </a:cubicBezTo>
                    <a:lnTo>
                      <a:pt x="193274" y="27197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943D505-B6F3-D923-1D48-F97D84919348}"/>
                  </a:ext>
                </a:extLst>
              </p:cNvPr>
              <p:cNvSpPr/>
              <p:nvPr/>
            </p:nvSpPr>
            <p:spPr>
              <a:xfrm>
                <a:off x="1994530" y="2092971"/>
                <a:ext cx="198843" cy="52694"/>
              </a:xfrm>
              <a:custGeom>
                <a:avLst/>
                <a:gdLst>
                  <a:gd name="connsiteX0" fmla="*/ 187519 w 198843"/>
                  <a:gd name="connsiteY0" fmla="*/ 52661 h 52694"/>
                  <a:gd name="connsiteX1" fmla="*/ 184461 w 198843"/>
                  <a:gd name="connsiteY1" fmla="*/ 52561 h 52694"/>
                  <a:gd name="connsiteX2" fmla="*/ 181571 w 198843"/>
                  <a:gd name="connsiteY2" fmla="*/ 52460 h 52694"/>
                  <a:gd name="connsiteX3" fmla="*/ 23068 w 198843"/>
                  <a:gd name="connsiteY3" fmla="*/ 52493 h 52694"/>
                  <a:gd name="connsiteX4" fmla="*/ 1697 w 198843"/>
                  <a:gd name="connsiteY4" fmla="*/ 47016 h 52694"/>
                  <a:gd name="connsiteX5" fmla="*/ 3982 w 198843"/>
                  <a:gd name="connsiteY5" fmla="*/ 24368 h 52694"/>
                  <a:gd name="connsiteX6" fmla="*/ 10232 w 198843"/>
                  <a:gd name="connsiteY6" fmla="*/ 8373 h 52694"/>
                  <a:gd name="connsiteX7" fmla="*/ 13189 w 198843"/>
                  <a:gd name="connsiteY7" fmla="*/ 1048 h 52694"/>
                  <a:gd name="connsiteX8" fmla="*/ 13592 w 198843"/>
                  <a:gd name="connsiteY8" fmla="*/ 6 h 52694"/>
                  <a:gd name="connsiteX9" fmla="*/ 14701 w 198843"/>
                  <a:gd name="connsiteY9" fmla="*/ 6 h 52694"/>
                  <a:gd name="connsiteX10" fmla="*/ 34023 w 198843"/>
                  <a:gd name="connsiteY10" fmla="*/ 6391 h 52694"/>
                  <a:gd name="connsiteX11" fmla="*/ 34392 w 198843"/>
                  <a:gd name="connsiteY11" fmla="*/ 6693 h 52694"/>
                  <a:gd name="connsiteX12" fmla="*/ 34560 w 198843"/>
                  <a:gd name="connsiteY12" fmla="*/ 7130 h 52694"/>
                  <a:gd name="connsiteX13" fmla="*/ 33687 w 198843"/>
                  <a:gd name="connsiteY13" fmla="*/ 17681 h 52694"/>
                  <a:gd name="connsiteX14" fmla="*/ 33048 w 198843"/>
                  <a:gd name="connsiteY14" fmla="*/ 27191 h 52694"/>
                  <a:gd name="connsiteX15" fmla="*/ 196188 w 198843"/>
                  <a:gd name="connsiteY15" fmla="*/ 27191 h 52694"/>
                  <a:gd name="connsiteX16" fmla="*/ 196558 w 198843"/>
                  <a:gd name="connsiteY16" fmla="*/ 28367 h 52694"/>
                  <a:gd name="connsiteX17" fmla="*/ 197129 w 198843"/>
                  <a:gd name="connsiteY17" fmla="*/ 49268 h 52694"/>
                  <a:gd name="connsiteX18" fmla="*/ 196961 w 198843"/>
                  <a:gd name="connsiteY18" fmla="*/ 49704 h 52694"/>
                  <a:gd name="connsiteX19" fmla="*/ 196591 w 198843"/>
                  <a:gd name="connsiteY19" fmla="*/ 49973 h 52694"/>
                  <a:gd name="connsiteX20" fmla="*/ 187485 w 198843"/>
                  <a:gd name="connsiteY20" fmla="*/ 52695 h 52694"/>
                  <a:gd name="connsiteX21" fmla="*/ 181638 w 198843"/>
                  <a:gd name="connsiteY21" fmla="*/ 49100 h 52694"/>
                  <a:gd name="connsiteX22" fmla="*/ 184663 w 198843"/>
                  <a:gd name="connsiteY22" fmla="*/ 49200 h 52694"/>
                  <a:gd name="connsiteX23" fmla="*/ 194239 w 198843"/>
                  <a:gd name="connsiteY23" fmla="*/ 47554 h 52694"/>
                  <a:gd name="connsiteX24" fmla="*/ 193769 w 198843"/>
                  <a:gd name="connsiteY24" fmla="*/ 30551 h 52694"/>
                  <a:gd name="connsiteX25" fmla="*/ 31032 w 198843"/>
                  <a:gd name="connsiteY25" fmla="*/ 30551 h 52694"/>
                  <a:gd name="connsiteX26" fmla="*/ 30562 w 198843"/>
                  <a:gd name="connsiteY26" fmla="*/ 29677 h 52694"/>
                  <a:gd name="connsiteX27" fmla="*/ 30562 w 198843"/>
                  <a:gd name="connsiteY27" fmla="*/ 16572 h 52694"/>
                  <a:gd name="connsiteX28" fmla="*/ 31603 w 198843"/>
                  <a:gd name="connsiteY28" fmla="*/ 8709 h 52694"/>
                  <a:gd name="connsiteX29" fmla="*/ 15944 w 198843"/>
                  <a:gd name="connsiteY29" fmla="*/ 3367 h 52694"/>
                  <a:gd name="connsiteX30" fmla="*/ 13391 w 198843"/>
                  <a:gd name="connsiteY30" fmla="*/ 9650 h 52694"/>
                  <a:gd name="connsiteX31" fmla="*/ 7174 w 198843"/>
                  <a:gd name="connsiteY31" fmla="*/ 25511 h 52694"/>
                  <a:gd name="connsiteX32" fmla="*/ 4486 w 198843"/>
                  <a:gd name="connsiteY32" fmla="*/ 45067 h 52694"/>
                  <a:gd name="connsiteX33" fmla="*/ 23102 w 198843"/>
                  <a:gd name="connsiteY33" fmla="*/ 49133 h 52694"/>
                  <a:gd name="connsiteX34" fmla="*/ 181571 w 198843"/>
                  <a:gd name="connsiteY34" fmla="*/ 49100 h 52694"/>
                  <a:gd name="connsiteX35" fmla="*/ 181638 w 198843"/>
                  <a:gd name="connsiteY35" fmla="*/ 49100 h 5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98843" h="52694">
                    <a:moveTo>
                      <a:pt x="187519" y="52661"/>
                    </a:moveTo>
                    <a:cubicBezTo>
                      <a:pt x="186477" y="52661"/>
                      <a:pt x="185435" y="52594"/>
                      <a:pt x="184461" y="52561"/>
                    </a:cubicBezTo>
                    <a:cubicBezTo>
                      <a:pt x="183486" y="52493"/>
                      <a:pt x="182512" y="52426"/>
                      <a:pt x="181571" y="52460"/>
                    </a:cubicBezTo>
                    <a:cubicBezTo>
                      <a:pt x="125791" y="52561"/>
                      <a:pt x="73976" y="52561"/>
                      <a:pt x="23068" y="52493"/>
                    </a:cubicBezTo>
                    <a:cubicBezTo>
                      <a:pt x="12248" y="52493"/>
                      <a:pt x="4889" y="51552"/>
                      <a:pt x="1697" y="47016"/>
                    </a:cubicBezTo>
                    <a:cubicBezTo>
                      <a:pt x="-1529" y="42413"/>
                      <a:pt x="185" y="34953"/>
                      <a:pt x="3982" y="24368"/>
                    </a:cubicBezTo>
                    <a:cubicBezTo>
                      <a:pt x="5931" y="18992"/>
                      <a:pt x="8115" y="13582"/>
                      <a:pt x="10232" y="8373"/>
                    </a:cubicBezTo>
                    <a:cubicBezTo>
                      <a:pt x="11206" y="5954"/>
                      <a:pt x="12215" y="3501"/>
                      <a:pt x="13189" y="1048"/>
                    </a:cubicBezTo>
                    <a:lnTo>
                      <a:pt x="13592" y="6"/>
                    </a:lnTo>
                    <a:lnTo>
                      <a:pt x="14701" y="6"/>
                    </a:lnTo>
                    <a:cubicBezTo>
                      <a:pt x="22194" y="-128"/>
                      <a:pt x="28512" y="1888"/>
                      <a:pt x="34023" y="6391"/>
                    </a:cubicBezTo>
                    <a:lnTo>
                      <a:pt x="34392" y="6693"/>
                    </a:lnTo>
                    <a:lnTo>
                      <a:pt x="34560" y="7130"/>
                    </a:lnTo>
                    <a:cubicBezTo>
                      <a:pt x="36005" y="11095"/>
                      <a:pt x="34762" y="14590"/>
                      <a:pt x="33687" y="17681"/>
                    </a:cubicBezTo>
                    <a:cubicBezTo>
                      <a:pt x="32544" y="20941"/>
                      <a:pt x="31536" y="23763"/>
                      <a:pt x="33048" y="27191"/>
                    </a:cubicBezTo>
                    <a:lnTo>
                      <a:pt x="196188" y="27191"/>
                    </a:lnTo>
                    <a:lnTo>
                      <a:pt x="196558" y="28367"/>
                    </a:lnTo>
                    <a:cubicBezTo>
                      <a:pt x="199414" y="37137"/>
                      <a:pt x="199582" y="43185"/>
                      <a:pt x="197129" y="49268"/>
                    </a:cubicBezTo>
                    <a:lnTo>
                      <a:pt x="196961" y="49704"/>
                    </a:lnTo>
                    <a:lnTo>
                      <a:pt x="196591" y="49973"/>
                    </a:lnTo>
                    <a:cubicBezTo>
                      <a:pt x="193634" y="52258"/>
                      <a:pt x="190476" y="52695"/>
                      <a:pt x="187485" y="52695"/>
                    </a:cubicBezTo>
                    <a:close/>
                    <a:moveTo>
                      <a:pt x="181638" y="49100"/>
                    </a:moveTo>
                    <a:cubicBezTo>
                      <a:pt x="182646" y="49100"/>
                      <a:pt x="183654" y="49167"/>
                      <a:pt x="184663" y="49200"/>
                    </a:cubicBezTo>
                    <a:cubicBezTo>
                      <a:pt x="188090" y="49368"/>
                      <a:pt x="191349" y="49570"/>
                      <a:pt x="194239" y="47554"/>
                    </a:cubicBezTo>
                    <a:cubicBezTo>
                      <a:pt x="196087" y="42681"/>
                      <a:pt x="195953" y="37675"/>
                      <a:pt x="193769" y="30551"/>
                    </a:cubicBezTo>
                    <a:lnTo>
                      <a:pt x="31032" y="30551"/>
                    </a:lnTo>
                    <a:lnTo>
                      <a:pt x="30562" y="29677"/>
                    </a:lnTo>
                    <a:cubicBezTo>
                      <a:pt x="27772" y="24536"/>
                      <a:pt x="29251" y="20302"/>
                      <a:pt x="30562" y="16572"/>
                    </a:cubicBezTo>
                    <a:cubicBezTo>
                      <a:pt x="31536" y="13783"/>
                      <a:pt x="32376" y="11364"/>
                      <a:pt x="31603" y="8709"/>
                    </a:cubicBezTo>
                    <a:cubicBezTo>
                      <a:pt x="27100" y="5181"/>
                      <a:pt x="21959" y="3400"/>
                      <a:pt x="15944" y="3367"/>
                    </a:cubicBezTo>
                    <a:cubicBezTo>
                      <a:pt x="15104" y="5484"/>
                      <a:pt x="14264" y="7567"/>
                      <a:pt x="13391" y="9650"/>
                    </a:cubicBezTo>
                    <a:cubicBezTo>
                      <a:pt x="11274" y="14825"/>
                      <a:pt x="9089" y="20201"/>
                      <a:pt x="7174" y="25511"/>
                    </a:cubicBezTo>
                    <a:cubicBezTo>
                      <a:pt x="3209" y="36499"/>
                      <a:pt x="2436" y="42144"/>
                      <a:pt x="4486" y="45067"/>
                    </a:cubicBezTo>
                    <a:cubicBezTo>
                      <a:pt x="6502" y="47923"/>
                      <a:pt x="11879" y="49100"/>
                      <a:pt x="23102" y="49133"/>
                    </a:cubicBezTo>
                    <a:cubicBezTo>
                      <a:pt x="73976" y="49200"/>
                      <a:pt x="125825" y="49200"/>
                      <a:pt x="181571" y="49100"/>
                    </a:cubicBezTo>
                    <a:lnTo>
                      <a:pt x="181638" y="49100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9" name="Gráfico 4">
              <a:extLst>
                <a:ext uri="{FF2B5EF4-FFF2-40B4-BE49-F238E27FC236}">
                  <a16:creationId xmlns:a16="http://schemas.microsoft.com/office/drawing/2014/main" id="{F469B880-1DE9-34AF-9073-B2C85F72B1FB}"/>
                </a:ext>
              </a:extLst>
            </p:cNvPr>
            <p:cNvGrpSpPr/>
            <p:nvPr/>
          </p:nvGrpSpPr>
          <p:grpSpPr>
            <a:xfrm>
              <a:off x="2452362" y="2095161"/>
              <a:ext cx="202113" cy="50403"/>
              <a:chOff x="2452362" y="2095161"/>
              <a:chExt cx="202113" cy="50403"/>
            </a:xfrm>
            <a:solidFill>
              <a:srgbClr val="006DA7"/>
            </a:solidFill>
          </p:grpSpPr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C726B307-4ED3-400D-F6CB-7B09767C06BF}"/>
                  </a:ext>
                </a:extLst>
              </p:cNvPr>
              <p:cNvSpPr/>
              <p:nvPr/>
            </p:nvSpPr>
            <p:spPr>
              <a:xfrm>
                <a:off x="2454035" y="2096942"/>
                <a:ext cx="198766" cy="46917"/>
              </a:xfrm>
              <a:custGeom>
                <a:avLst/>
                <a:gdLst>
                  <a:gd name="connsiteX0" fmla="*/ 168609 w 198766"/>
                  <a:gd name="connsiteY0" fmla="*/ 25807 h 46917"/>
                  <a:gd name="connsiteX1" fmla="*/ 167736 w 198766"/>
                  <a:gd name="connsiteY1" fmla="*/ 6082 h 46917"/>
                  <a:gd name="connsiteX2" fmla="*/ 185276 w 198766"/>
                  <a:gd name="connsiteY2" fmla="*/ 0 h 46917"/>
                  <a:gd name="connsiteX3" fmla="*/ 198011 w 198766"/>
                  <a:gd name="connsiteY3" fmla="*/ 31889 h 46917"/>
                  <a:gd name="connsiteX4" fmla="*/ 187460 w 198766"/>
                  <a:gd name="connsiteY4" fmla="*/ 46741 h 46917"/>
                  <a:gd name="connsiteX5" fmla="*/ 182050 w 198766"/>
                  <a:gd name="connsiteY5" fmla="*/ 46909 h 46917"/>
                  <a:gd name="connsiteX6" fmla="*/ 10510 w 198766"/>
                  <a:gd name="connsiteY6" fmla="*/ 46909 h 46917"/>
                  <a:gd name="connsiteX7" fmla="*/ 1706 w 198766"/>
                  <a:gd name="connsiteY7" fmla="*/ 44658 h 46917"/>
                  <a:gd name="connsiteX8" fmla="*/ 866 w 198766"/>
                  <a:gd name="connsiteY8" fmla="*/ 25874 h 46917"/>
                  <a:gd name="connsiteX9" fmla="*/ 168576 w 198766"/>
                  <a:gd name="connsiteY9" fmla="*/ 25874 h 46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766" h="46917">
                    <a:moveTo>
                      <a:pt x="168609" y="25807"/>
                    </a:moveTo>
                    <a:cubicBezTo>
                      <a:pt x="171768" y="17305"/>
                      <a:pt x="165988" y="12803"/>
                      <a:pt x="167736" y="6082"/>
                    </a:cubicBezTo>
                    <a:cubicBezTo>
                      <a:pt x="172507" y="3058"/>
                      <a:pt x="178287" y="773"/>
                      <a:pt x="185276" y="0"/>
                    </a:cubicBezTo>
                    <a:cubicBezTo>
                      <a:pt x="191593" y="10182"/>
                      <a:pt x="194786" y="21136"/>
                      <a:pt x="198011" y="31889"/>
                    </a:cubicBezTo>
                    <a:cubicBezTo>
                      <a:pt x="200464" y="40021"/>
                      <a:pt x="196936" y="46035"/>
                      <a:pt x="187460" y="46741"/>
                    </a:cubicBezTo>
                    <a:cubicBezTo>
                      <a:pt x="185646" y="46876"/>
                      <a:pt x="183865" y="46909"/>
                      <a:pt x="182050" y="46909"/>
                    </a:cubicBezTo>
                    <a:cubicBezTo>
                      <a:pt x="124859" y="46909"/>
                      <a:pt x="67701" y="46909"/>
                      <a:pt x="10510" y="46909"/>
                    </a:cubicBezTo>
                    <a:cubicBezTo>
                      <a:pt x="7553" y="46909"/>
                      <a:pt x="4461" y="47178"/>
                      <a:pt x="1706" y="44658"/>
                    </a:cubicBezTo>
                    <a:cubicBezTo>
                      <a:pt x="-1184" y="39248"/>
                      <a:pt x="362" y="33401"/>
                      <a:pt x="866" y="25874"/>
                    </a:cubicBezTo>
                    <a:lnTo>
                      <a:pt x="168576" y="25874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B20257FD-124C-0B5F-3772-E790E5DEA5E7}"/>
                  </a:ext>
                </a:extLst>
              </p:cNvPr>
              <p:cNvSpPr/>
              <p:nvPr/>
            </p:nvSpPr>
            <p:spPr>
              <a:xfrm>
                <a:off x="2452362" y="2095161"/>
                <a:ext cx="202113" cy="50403"/>
              </a:xfrm>
              <a:custGeom>
                <a:avLst/>
                <a:gdLst>
                  <a:gd name="connsiteX0" fmla="*/ 107008 w 202113"/>
                  <a:gd name="connsiteY0" fmla="*/ 50370 h 50403"/>
                  <a:gd name="connsiteX1" fmla="*/ 12182 w 202113"/>
                  <a:gd name="connsiteY1" fmla="*/ 50370 h 50403"/>
                  <a:gd name="connsiteX2" fmla="*/ 11443 w 202113"/>
                  <a:gd name="connsiteY2" fmla="*/ 50370 h 50403"/>
                  <a:gd name="connsiteX3" fmla="*/ 2236 w 202113"/>
                  <a:gd name="connsiteY3" fmla="*/ 47682 h 50403"/>
                  <a:gd name="connsiteX4" fmla="*/ 1900 w 202113"/>
                  <a:gd name="connsiteY4" fmla="*/ 47245 h 50403"/>
                  <a:gd name="connsiteX5" fmla="*/ 455 w 202113"/>
                  <a:gd name="connsiteY5" fmla="*/ 32225 h 50403"/>
                  <a:gd name="connsiteX6" fmla="*/ 858 w 202113"/>
                  <a:gd name="connsiteY6" fmla="*/ 27554 h 50403"/>
                  <a:gd name="connsiteX7" fmla="*/ 959 w 202113"/>
                  <a:gd name="connsiteY7" fmla="*/ 25975 h 50403"/>
                  <a:gd name="connsiteX8" fmla="*/ 169039 w 202113"/>
                  <a:gd name="connsiteY8" fmla="*/ 25975 h 50403"/>
                  <a:gd name="connsiteX9" fmla="*/ 168467 w 202113"/>
                  <a:gd name="connsiteY9" fmla="*/ 16633 h 50403"/>
                  <a:gd name="connsiteX10" fmla="*/ 167762 w 202113"/>
                  <a:gd name="connsiteY10" fmla="*/ 7493 h 50403"/>
                  <a:gd name="connsiteX11" fmla="*/ 167930 w 202113"/>
                  <a:gd name="connsiteY11" fmla="*/ 6855 h 50403"/>
                  <a:gd name="connsiteX12" fmla="*/ 168501 w 202113"/>
                  <a:gd name="connsiteY12" fmla="*/ 6485 h 50403"/>
                  <a:gd name="connsiteX13" fmla="*/ 186747 w 202113"/>
                  <a:gd name="connsiteY13" fmla="*/ 134 h 50403"/>
                  <a:gd name="connsiteX14" fmla="*/ 187789 w 202113"/>
                  <a:gd name="connsiteY14" fmla="*/ 0 h 50403"/>
                  <a:gd name="connsiteX15" fmla="*/ 188360 w 202113"/>
                  <a:gd name="connsiteY15" fmla="*/ 907 h 50403"/>
                  <a:gd name="connsiteX16" fmla="*/ 200995 w 202113"/>
                  <a:gd name="connsiteY16" fmla="*/ 32258 h 50403"/>
                  <a:gd name="connsiteX17" fmla="*/ 201297 w 202113"/>
                  <a:gd name="connsiteY17" fmla="*/ 33233 h 50403"/>
                  <a:gd name="connsiteX18" fmla="*/ 200222 w 202113"/>
                  <a:gd name="connsiteY18" fmla="*/ 44927 h 50403"/>
                  <a:gd name="connsiteX19" fmla="*/ 189234 w 202113"/>
                  <a:gd name="connsiteY19" fmla="*/ 50236 h 50403"/>
                  <a:gd name="connsiteX20" fmla="*/ 183689 w 202113"/>
                  <a:gd name="connsiteY20" fmla="*/ 50404 h 50403"/>
                  <a:gd name="connsiteX21" fmla="*/ 106975 w 202113"/>
                  <a:gd name="connsiteY21" fmla="*/ 50404 h 50403"/>
                  <a:gd name="connsiteX22" fmla="*/ 12182 w 202113"/>
                  <a:gd name="connsiteY22" fmla="*/ 46976 h 50403"/>
                  <a:gd name="connsiteX23" fmla="*/ 183723 w 202113"/>
                  <a:gd name="connsiteY23" fmla="*/ 46976 h 50403"/>
                  <a:gd name="connsiteX24" fmla="*/ 188999 w 202113"/>
                  <a:gd name="connsiteY24" fmla="*/ 46808 h 50403"/>
                  <a:gd name="connsiteX25" fmla="*/ 197466 w 202113"/>
                  <a:gd name="connsiteY25" fmla="*/ 42944 h 50403"/>
                  <a:gd name="connsiteX26" fmla="*/ 198105 w 202113"/>
                  <a:gd name="connsiteY26" fmla="*/ 34107 h 50403"/>
                  <a:gd name="connsiteX27" fmla="*/ 197802 w 202113"/>
                  <a:gd name="connsiteY27" fmla="*/ 33132 h 50403"/>
                  <a:gd name="connsiteX28" fmla="*/ 186075 w 202113"/>
                  <a:gd name="connsiteY28" fmla="*/ 3528 h 50403"/>
                  <a:gd name="connsiteX29" fmla="*/ 170887 w 202113"/>
                  <a:gd name="connsiteY29" fmla="*/ 8871 h 50403"/>
                  <a:gd name="connsiteX30" fmla="*/ 171727 w 202113"/>
                  <a:gd name="connsiteY30" fmla="*/ 15625 h 50403"/>
                  <a:gd name="connsiteX31" fmla="*/ 171861 w 202113"/>
                  <a:gd name="connsiteY31" fmla="*/ 28125 h 50403"/>
                  <a:gd name="connsiteX32" fmla="*/ 171458 w 202113"/>
                  <a:gd name="connsiteY32" fmla="*/ 29234 h 50403"/>
                  <a:gd name="connsiteX33" fmla="*/ 4151 w 202113"/>
                  <a:gd name="connsiteY33" fmla="*/ 29234 h 50403"/>
                  <a:gd name="connsiteX34" fmla="*/ 3849 w 202113"/>
                  <a:gd name="connsiteY34" fmla="*/ 32460 h 50403"/>
                  <a:gd name="connsiteX35" fmla="*/ 4790 w 202113"/>
                  <a:gd name="connsiteY35" fmla="*/ 45296 h 50403"/>
                  <a:gd name="connsiteX36" fmla="*/ 11477 w 202113"/>
                  <a:gd name="connsiteY36" fmla="*/ 46943 h 50403"/>
                  <a:gd name="connsiteX37" fmla="*/ 12250 w 202113"/>
                  <a:gd name="connsiteY37" fmla="*/ 46943 h 5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2113" h="50403">
                    <a:moveTo>
                      <a:pt x="107008" y="50370"/>
                    </a:moveTo>
                    <a:cubicBezTo>
                      <a:pt x="75389" y="50370"/>
                      <a:pt x="43802" y="50370"/>
                      <a:pt x="12182" y="50370"/>
                    </a:cubicBezTo>
                    <a:lnTo>
                      <a:pt x="11443" y="50370"/>
                    </a:lnTo>
                    <a:cubicBezTo>
                      <a:pt x="8553" y="50404"/>
                      <a:pt x="5260" y="50437"/>
                      <a:pt x="2236" y="47682"/>
                    </a:cubicBezTo>
                    <a:lnTo>
                      <a:pt x="1900" y="47245"/>
                    </a:lnTo>
                    <a:cubicBezTo>
                      <a:pt x="-587" y="42574"/>
                      <a:pt x="-116" y="37769"/>
                      <a:pt x="455" y="32225"/>
                    </a:cubicBezTo>
                    <a:cubicBezTo>
                      <a:pt x="589" y="30746"/>
                      <a:pt x="757" y="29201"/>
                      <a:pt x="858" y="27554"/>
                    </a:cubicBezTo>
                    <a:lnTo>
                      <a:pt x="959" y="25975"/>
                    </a:lnTo>
                    <a:lnTo>
                      <a:pt x="169039" y="25975"/>
                    </a:lnTo>
                    <a:cubicBezTo>
                      <a:pt x="170080" y="22346"/>
                      <a:pt x="169308" y="19557"/>
                      <a:pt x="168467" y="16633"/>
                    </a:cubicBezTo>
                    <a:cubicBezTo>
                      <a:pt x="167661" y="13844"/>
                      <a:pt x="166854" y="10954"/>
                      <a:pt x="167762" y="7493"/>
                    </a:cubicBezTo>
                    <a:lnTo>
                      <a:pt x="167930" y="6855"/>
                    </a:lnTo>
                    <a:lnTo>
                      <a:pt x="168501" y="6485"/>
                    </a:lnTo>
                    <a:cubicBezTo>
                      <a:pt x="173945" y="3024"/>
                      <a:pt x="180060" y="907"/>
                      <a:pt x="186747" y="134"/>
                    </a:cubicBezTo>
                    <a:lnTo>
                      <a:pt x="187789" y="0"/>
                    </a:lnTo>
                    <a:lnTo>
                      <a:pt x="188360" y="907"/>
                    </a:lnTo>
                    <a:cubicBezTo>
                      <a:pt x="194576" y="10954"/>
                      <a:pt x="197836" y="21774"/>
                      <a:pt x="200995" y="32258"/>
                    </a:cubicBezTo>
                    <a:lnTo>
                      <a:pt x="201297" y="33233"/>
                    </a:lnTo>
                    <a:cubicBezTo>
                      <a:pt x="202675" y="37836"/>
                      <a:pt x="202305" y="41902"/>
                      <a:pt x="200222" y="44927"/>
                    </a:cubicBezTo>
                    <a:cubicBezTo>
                      <a:pt x="198105" y="48018"/>
                      <a:pt x="194308" y="49866"/>
                      <a:pt x="189234" y="50236"/>
                    </a:cubicBezTo>
                    <a:cubicBezTo>
                      <a:pt x="187386" y="50370"/>
                      <a:pt x="185537" y="50404"/>
                      <a:pt x="183689" y="50404"/>
                    </a:cubicBezTo>
                    <a:cubicBezTo>
                      <a:pt x="158118" y="50404"/>
                      <a:pt x="132546" y="50404"/>
                      <a:pt x="106975" y="50404"/>
                    </a:cubicBezTo>
                    <a:close/>
                    <a:moveTo>
                      <a:pt x="12182" y="46976"/>
                    </a:moveTo>
                    <a:cubicBezTo>
                      <a:pt x="69374" y="47010"/>
                      <a:pt x="126531" y="46976"/>
                      <a:pt x="183723" y="46976"/>
                    </a:cubicBezTo>
                    <a:cubicBezTo>
                      <a:pt x="185470" y="46976"/>
                      <a:pt x="187251" y="46976"/>
                      <a:pt x="188999" y="46808"/>
                    </a:cubicBezTo>
                    <a:cubicBezTo>
                      <a:pt x="192997" y="46506"/>
                      <a:pt x="195921" y="45162"/>
                      <a:pt x="197466" y="42944"/>
                    </a:cubicBezTo>
                    <a:cubicBezTo>
                      <a:pt x="198945" y="40760"/>
                      <a:pt x="199180" y="37702"/>
                      <a:pt x="198105" y="34107"/>
                    </a:cubicBezTo>
                    <a:lnTo>
                      <a:pt x="197802" y="33132"/>
                    </a:lnTo>
                    <a:cubicBezTo>
                      <a:pt x="194812" y="23186"/>
                      <a:pt x="191720" y="12937"/>
                      <a:pt x="186075" y="3528"/>
                    </a:cubicBezTo>
                    <a:cubicBezTo>
                      <a:pt x="180564" y="4301"/>
                      <a:pt x="175457" y="6082"/>
                      <a:pt x="170887" y="8871"/>
                    </a:cubicBezTo>
                    <a:cubicBezTo>
                      <a:pt x="170450" y="11190"/>
                      <a:pt x="171055" y="13273"/>
                      <a:pt x="171727" y="15625"/>
                    </a:cubicBezTo>
                    <a:cubicBezTo>
                      <a:pt x="172701" y="19053"/>
                      <a:pt x="173810" y="22951"/>
                      <a:pt x="171861" y="28125"/>
                    </a:cubicBezTo>
                    <a:lnTo>
                      <a:pt x="171458" y="29234"/>
                    </a:lnTo>
                    <a:lnTo>
                      <a:pt x="4151" y="29234"/>
                    </a:lnTo>
                    <a:cubicBezTo>
                      <a:pt x="4051" y="30343"/>
                      <a:pt x="3950" y="31418"/>
                      <a:pt x="3849" y="32460"/>
                    </a:cubicBezTo>
                    <a:cubicBezTo>
                      <a:pt x="3345" y="37568"/>
                      <a:pt x="2908" y="41600"/>
                      <a:pt x="4790" y="45296"/>
                    </a:cubicBezTo>
                    <a:cubicBezTo>
                      <a:pt x="6772" y="46976"/>
                      <a:pt x="8956" y="46976"/>
                      <a:pt x="11477" y="46943"/>
                    </a:cubicBezTo>
                    <a:lnTo>
                      <a:pt x="12250" y="46943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20" name="Gráfico 4">
              <a:extLst>
                <a:ext uri="{FF2B5EF4-FFF2-40B4-BE49-F238E27FC236}">
                  <a16:creationId xmlns:a16="http://schemas.microsoft.com/office/drawing/2014/main" id="{8E72B7E6-4116-5FC4-654D-2D17CAB97661}"/>
                </a:ext>
              </a:extLst>
            </p:cNvPr>
            <p:cNvGrpSpPr/>
            <p:nvPr/>
          </p:nvGrpSpPr>
          <p:grpSpPr>
            <a:xfrm>
              <a:off x="2254409" y="2091359"/>
              <a:ext cx="78880" cy="148359"/>
              <a:chOff x="2254409" y="2091359"/>
              <a:chExt cx="78880" cy="148359"/>
            </a:xfrm>
            <a:solidFill>
              <a:srgbClr val="006DA7"/>
            </a:solidFill>
          </p:grpSpPr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5636AF87-C2BE-28D2-BBB4-54C0C573BA00}"/>
                  </a:ext>
                </a:extLst>
              </p:cNvPr>
              <p:cNvSpPr/>
              <p:nvPr/>
            </p:nvSpPr>
            <p:spPr>
              <a:xfrm>
                <a:off x="2256121" y="2093006"/>
                <a:ext cx="75523" cy="144955"/>
              </a:xfrm>
              <a:custGeom>
                <a:avLst/>
                <a:gdLst>
                  <a:gd name="connsiteX0" fmla="*/ 75458 w 75523"/>
                  <a:gd name="connsiteY0" fmla="*/ 72686 h 144955"/>
                  <a:gd name="connsiteX1" fmla="*/ 75424 w 75523"/>
                  <a:gd name="connsiteY1" fmla="*/ 126652 h 144955"/>
                  <a:gd name="connsiteX2" fmla="*/ 51768 w 75523"/>
                  <a:gd name="connsiteY2" fmla="*/ 140765 h 144955"/>
                  <a:gd name="connsiteX3" fmla="*/ 760 w 75523"/>
                  <a:gd name="connsiteY3" fmla="*/ 67444 h 144955"/>
                  <a:gd name="connsiteX4" fmla="*/ 155 w 75523"/>
                  <a:gd name="connsiteY4" fmla="*/ 20703 h 144955"/>
                  <a:gd name="connsiteX5" fmla="*/ 13629 w 75523"/>
                  <a:gd name="connsiteY5" fmla="*/ 4574 h 144955"/>
                  <a:gd name="connsiteX6" fmla="*/ 60068 w 75523"/>
                  <a:gd name="connsiteY6" fmla="*/ 4 h 144955"/>
                  <a:gd name="connsiteX7" fmla="*/ 75492 w 75523"/>
                  <a:gd name="connsiteY7" fmla="*/ 15125 h 144955"/>
                  <a:gd name="connsiteX8" fmla="*/ 75492 w 75523"/>
                  <a:gd name="connsiteY8" fmla="*/ 72720 h 14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523" h="144955">
                    <a:moveTo>
                      <a:pt x="75458" y="72686"/>
                    </a:moveTo>
                    <a:cubicBezTo>
                      <a:pt x="75458" y="90664"/>
                      <a:pt x="75626" y="108675"/>
                      <a:pt x="75424" y="126652"/>
                    </a:cubicBezTo>
                    <a:cubicBezTo>
                      <a:pt x="75223" y="145033"/>
                      <a:pt x="68368" y="149233"/>
                      <a:pt x="51768" y="140765"/>
                    </a:cubicBezTo>
                    <a:cubicBezTo>
                      <a:pt x="21761" y="125476"/>
                      <a:pt x="4053" y="101047"/>
                      <a:pt x="760" y="67444"/>
                    </a:cubicBezTo>
                    <a:cubicBezTo>
                      <a:pt x="-752" y="51987"/>
                      <a:pt x="525" y="36295"/>
                      <a:pt x="155" y="20703"/>
                    </a:cubicBezTo>
                    <a:cubicBezTo>
                      <a:pt x="-80" y="11060"/>
                      <a:pt x="4994" y="6288"/>
                      <a:pt x="13629" y="4574"/>
                    </a:cubicBezTo>
                    <a:cubicBezTo>
                      <a:pt x="28952" y="1584"/>
                      <a:pt x="44409" y="-97"/>
                      <a:pt x="60068" y="4"/>
                    </a:cubicBezTo>
                    <a:cubicBezTo>
                      <a:pt x="70586" y="72"/>
                      <a:pt x="75559" y="4574"/>
                      <a:pt x="75492" y="15125"/>
                    </a:cubicBezTo>
                    <a:cubicBezTo>
                      <a:pt x="75391" y="34312"/>
                      <a:pt x="75492" y="53499"/>
                      <a:pt x="75492" y="72720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E41D00DE-4CB1-6E2A-16F6-9679F79E6179}"/>
                  </a:ext>
                </a:extLst>
              </p:cNvPr>
              <p:cNvSpPr/>
              <p:nvPr/>
            </p:nvSpPr>
            <p:spPr>
              <a:xfrm>
                <a:off x="2254409" y="2091359"/>
                <a:ext cx="78880" cy="148359"/>
              </a:xfrm>
              <a:custGeom>
                <a:avLst/>
                <a:gdLst>
                  <a:gd name="connsiteX0" fmla="*/ 66754 w 78880"/>
                  <a:gd name="connsiteY0" fmla="*/ 148326 h 148359"/>
                  <a:gd name="connsiteX1" fmla="*/ 52674 w 78880"/>
                  <a:gd name="connsiteY1" fmla="*/ 143958 h 148359"/>
                  <a:gd name="connsiteX2" fmla="*/ 758 w 78880"/>
                  <a:gd name="connsiteY2" fmla="*/ 69293 h 148359"/>
                  <a:gd name="connsiteX3" fmla="*/ 120 w 78880"/>
                  <a:gd name="connsiteY3" fmla="*/ 39924 h 148359"/>
                  <a:gd name="connsiteX4" fmla="*/ 154 w 78880"/>
                  <a:gd name="connsiteY4" fmla="*/ 22418 h 148359"/>
                  <a:gd name="connsiteX5" fmla="*/ 14972 w 78880"/>
                  <a:gd name="connsiteY5" fmla="*/ 4608 h 148359"/>
                  <a:gd name="connsiteX6" fmla="*/ 61747 w 78880"/>
                  <a:gd name="connsiteY6" fmla="*/ 5 h 148359"/>
                  <a:gd name="connsiteX7" fmla="*/ 74785 w 78880"/>
                  <a:gd name="connsiteY7" fmla="*/ 4306 h 148359"/>
                  <a:gd name="connsiteX8" fmla="*/ 78851 w 78880"/>
                  <a:gd name="connsiteY8" fmla="*/ 16806 h 148359"/>
                  <a:gd name="connsiteX9" fmla="*/ 78817 w 78880"/>
                  <a:gd name="connsiteY9" fmla="*/ 57633 h 148359"/>
                  <a:gd name="connsiteX10" fmla="*/ 78817 w 78880"/>
                  <a:gd name="connsiteY10" fmla="*/ 74401 h 148359"/>
                  <a:gd name="connsiteX11" fmla="*/ 78851 w 78880"/>
                  <a:gd name="connsiteY11" fmla="*/ 90832 h 148359"/>
                  <a:gd name="connsiteX12" fmla="*/ 78783 w 78880"/>
                  <a:gd name="connsiteY12" fmla="*/ 128400 h 148359"/>
                  <a:gd name="connsiteX13" fmla="*/ 72332 w 78880"/>
                  <a:gd name="connsiteY13" fmla="*/ 146915 h 148359"/>
                  <a:gd name="connsiteX14" fmla="*/ 66754 w 78880"/>
                  <a:gd name="connsiteY14" fmla="*/ 148360 h 148359"/>
                  <a:gd name="connsiteX15" fmla="*/ 60638 w 78880"/>
                  <a:gd name="connsiteY15" fmla="*/ 3331 h 148359"/>
                  <a:gd name="connsiteX16" fmla="*/ 15644 w 78880"/>
                  <a:gd name="connsiteY16" fmla="*/ 7868 h 148359"/>
                  <a:gd name="connsiteX17" fmla="*/ 3514 w 78880"/>
                  <a:gd name="connsiteY17" fmla="*/ 22283 h 148359"/>
                  <a:gd name="connsiteX18" fmla="*/ 3480 w 78880"/>
                  <a:gd name="connsiteY18" fmla="*/ 39924 h 148359"/>
                  <a:gd name="connsiteX19" fmla="*/ 4119 w 78880"/>
                  <a:gd name="connsiteY19" fmla="*/ 68923 h 148359"/>
                  <a:gd name="connsiteX20" fmla="*/ 54220 w 78880"/>
                  <a:gd name="connsiteY20" fmla="*/ 140934 h 148359"/>
                  <a:gd name="connsiteX21" fmla="*/ 70584 w 78880"/>
                  <a:gd name="connsiteY21" fmla="*/ 143991 h 148359"/>
                  <a:gd name="connsiteX22" fmla="*/ 75423 w 78880"/>
                  <a:gd name="connsiteY22" fmla="*/ 128299 h 148359"/>
                  <a:gd name="connsiteX23" fmla="*/ 75490 w 78880"/>
                  <a:gd name="connsiteY23" fmla="*/ 90765 h 148359"/>
                  <a:gd name="connsiteX24" fmla="*/ 75490 w 78880"/>
                  <a:gd name="connsiteY24" fmla="*/ 74333 h 148359"/>
                  <a:gd name="connsiteX25" fmla="*/ 75490 w 78880"/>
                  <a:gd name="connsiteY25" fmla="*/ 57599 h 148359"/>
                  <a:gd name="connsiteX26" fmla="*/ 75490 w 78880"/>
                  <a:gd name="connsiteY26" fmla="*/ 16772 h 148359"/>
                  <a:gd name="connsiteX27" fmla="*/ 72399 w 78880"/>
                  <a:gd name="connsiteY27" fmla="*/ 6658 h 148359"/>
                  <a:gd name="connsiteX28" fmla="*/ 61713 w 78880"/>
                  <a:gd name="connsiteY28" fmla="*/ 3365 h 148359"/>
                  <a:gd name="connsiteX29" fmla="*/ 60571 w 78880"/>
                  <a:gd name="connsiteY29" fmla="*/ 3365 h 148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880" h="148359">
                    <a:moveTo>
                      <a:pt x="66754" y="148326"/>
                    </a:moveTo>
                    <a:cubicBezTo>
                      <a:pt x="63057" y="148326"/>
                      <a:pt x="58420" y="146881"/>
                      <a:pt x="52674" y="143958"/>
                    </a:cubicBezTo>
                    <a:cubicBezTo>
                      <a:pt x="21525" y="128097"/>
                      <a:pt x="4051" y="102963"/>
                      <a:pt x="758" y="69293"/>
                    </a:cubicBezTo>
                    <a:cubicBezTo>
                      <a:pt x="-183" y="59548"/>
                      <a:pt x="-48" y="49568"/>
                      <a:pt x="120" y="39924"/>
                    </a:cubicBezTo>
                    <a:cubicBezTo>
                      <a:pt x="221" y="34178"/>
                      <a:pt x="288" y="28231"/>
                      <a:pt x="154" y="22418"/>
                    </a:cubicBezTo>
                    <a:cubicBezTo>
                      <a:pt x="-82" y="12572"/>
                      <a:pt x="4891" y="6591"/>
                      <a:pt x="14972" y="4608"/>
                    </a:cubicBezTo>
                    <a:cubicBezTo>
                      <a:pt x="31202" y="1416"/>
                      <a:pt x="46525" y="-96"/>
                      <a:pt x="61747" y="5"/>
                    </a:cubicBezTo>
                    <a:cubicBezTo>
                      <a:pt x="67694" y="5"/>
                      <a:pt x="71962" y="1450"/>
                      <a:pt x="74785" y="4306"/>
                    </a:cubicBezTo>
                    <a:cubicBezTo>
                      <a:pt x="77540" y="7095"/>
                      <a:pt x="78884" y="11194"/>
                      <a:pt x="78851" y="16806"/>
                    </a:cubicBezTo>
                    <a:cubicBezTo>
                      <a:pt x="78783" y="30415"/>
                      <a:pt x="78783" y="44024"/>
                      <a:pt x="78817" y="57633"/>
                    </a:cubicBezTo>
                    <a:lnTo>
                      <a:pt x="78817" y="74401"/>
                    </a:lnTo>
                    <a:cubicBezTo>
                      <a:pt x="78817" y="79878"/>
                      <a:pt x="78817" y="85355"/>
                      <a:pt x="78851" y="90832"/>
                    </a:cubicBezTo>
                    <a:cubicBezTo>
                      <a:pt x="78884" y="103131"/>
                      <a:pt x="78918" y="115866"/>
                      <a:pt x="78783" y="128400"/>
                    </a:cubicBezTo>
                    <a:cubicBezTo>
                      <a:pt x="78683" y="138447"/>
                      <a:pt x="76599" y="144327"/>
                      <a:pt x="72332" y="146915"/>
                    </a:cubicBezTo>
                    <a:cubicBezTo>
                      <a:pt x="70752" y="147889"/>
                      <a:pt x="68904" y="148360"/>
                      <a:pt x="66754" y="148360"/>
                    </a:cubicBezTo>
                    <a:close/>
                    <a:moveTo>
                      <a:pt x="60638" y="3331"/>
                    </a:moveTo>
                    <a:cubicBezTo>
                      <a:pt x="45987" y="3331"/>
                      <a:pt x="31270" y="4810"/>
                      <a:pt x="15644" y="7868"/>
                    </a:cubicBezTo>
                    <a:cubicBezTo>
                      <a:pt x="7176" y="9514"/>
                      <a:pt x="3312" y="14118"/>
                      <a:pt x="3514" y="22283"/>
                    </a:cubicBezTo>
                    <a:cubicBezTo>
                      <a:pt x="3648" y="28164"/>
                      <a:pt x="3581" y="34145"/>
                      <a:pt x="3480" y="39924"/>
                    </a:cubicBezTo>
                    <a:cubicBezTo>
                      <a:pt x="3346" y="49468"/>
                      <a:pt x="3178" y="59347"/>
                      <a:pt x="4119" y="68923"/>
                    </a:cubicBezTo>
                    <a:cubicBezTo>
                      <a:pt x="7311" y="101383"/>
                      <a:pt x="24146" y="125611"/>
                      <a:pt x="54220" y="140934"/>
                    </a:cubicBezTo>
                    <a:cubicBezTo>
                      <a:pt x="62049" y="144932"/>
                      <a:pt x="67392" y="145907"/>
                      <a:pt x="70584" y="143991"/>
                    </a:cubicBezTo>
                    <a:cubicBezTo>
                      <a:pt x="73743" y="142076"/>
                      <a:pt x="75322" y="136935"/>
                      <a:pt x="75423" y="128299"/>
                    </a:cubicBezTo>
                    <a:cubicBezTo>
                      <a:pt x="75558" y="115799"/>
                      <a:pt x="75524" y="103064"/>
                      <a:pt x="75490" y="90765"/>
                    </a:cubicBezTo>
                    <a:cubicBezTo>
                      <a:pt x="75490" y="85288"/>
                      <a:pt x="75490" y="79811"/>
                      <a:pt x="75490" y="74333"/>
                    </a:cubicBezTo>
                    <a:lnTo>
                      <a:pt x="75490" y="57599"/>
                    </a:lnTo>
                    <a:cubicBezTo>
                      <a:pt x="75490" y="43990"/>
                      <a:pt x="75423" y="30381"/>
                      <a:pt x="75490" y="16772"/>
                    </a:cubicBezTo>
                    <a:cubicBezTo>
                      <a:pt x="75490" y="12102"/>
                      <a:pt x="74516" y="8775"/>
                      <a:pt x="72399" y="6658"/>
                    </a:cubicBezTo>
                    <a:cubicBezTo>
                      <a:pt x="70215" y="4474"/>
                      <a:pt x="66720" y="3365"/>
                      <a:pt x="61713" y="3365"/>
                    </a:cubicBezTo>
                    <a:cubicBezTo>
                      <a:pt x="61344" y="3365"/>
                      <a:pt x="60974" y="3365"/>
                      <a:pt x="60571" y="3365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21" name="Gráfico 4">
              <a:extLst>
                <a:ext uri="{FF2B5EF4-FFF2-40B4-BE49-F238E27FC236}">
                  <a16:creationId xmlns:a16="http://schemas.microsoft.com/office/drawing/2014/main" id="{0968F04A-0CC4-5015-2271-68E29F937EBA}"/>
                </a:ext>
              </a:extLst>
            </p:cNvPr>
            <p:cNvGrpSpPr/>
            <p:nvPr/>
          </p:nvGrpSpPr>
          <p:grpSpPr>
            <a:xfrm>
              <a:off x="2155805" y="1880542"/>
              <a:ext cx="112400" cy="108367"/>
              <a:chOff x="2155805" y="1880542"/>
              <a:chExt cx="112400" cy="108367"/>
            </a:xfrm>
          </p:grpSpPr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852BA49-59D3-3BD8-9258-EB24D0AAA78D}"/>
                  </a:ext>
                </a:extLst>
              </p:cNvPr>
              <p:cNvSpPr/>
              <p:nvPr/>
            </p:nvSpPr>
            <p:spPr>
              <a:xfrm>
                <a:off x="2157720" y="1882693"/>
                <a:ext cx="108535" cy="104066"/>
              </a:xfrm>
              <a:custGeom>
                <a:avLst/>
                <a:gdLst>
                  <a:gd name="connsiteX0" fmla="*/ 14046 w 108535"/>
                  <a:gd name="connsiteY0" fmla="*/ 0 h 104066"/>
                  <a:gd name="connsiteX1" fmla="*/ 108536 w 108535"/>
                  <a:gd name="connsiteY1" fmla="*/ 27151 h 104066"/>
                  <a:gd name="connsiteX2" fmla="*/ 94625 w 108535"/>
                  <a:gd name="connsiteY2" fmla="*/ 104067 h 104066"/>
                  <a:gd name="connsiteX3" fmla="*/ 0 w 108535"/>
                  <a:gd name="connsiteY3" fmla="*/ 75639 h 104066"/>
                  <a:gd name="connsiteX4" fmla="*/ 14046 w 108535"/>
                  <a:gd name="connsiteY4" fmla="*/ 0 h 10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535" h="104066">
                    <a:moveTo>
                      <a:pt x="14046" y="0"/>
                    </a:moveTo>
                    <a:lnTo>
                      <a:pt x="108536" y="27151"/>
                    </a:lnTo>
                    <a:lnTo>
                      <a:pt x="94625" y="104067"/>
                    </a:lnTo>
                    <a:lnTo>
                      <a:pt x="0" y="75639"/>
                    </a:lnTo>
                    <a:lnTo>
                      <a:pt x="14046" y="0"/>
                    </a:lnTo>
                    <a:close/>
                  </a:path>
                </a:pathLst>
              </a:custGeom>
              <a:solidFill>
                <a:srgbClr val="C2E3F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3EA00239-682A-F912-F779-A56A35DBDCB5}"/>
                  </a:ext>
                </a:extLst>
              </p:cNvPr>
              <p:cNvSpPr/>
              <p:nvPr/>
            </p:nvSpPr>
            <p:spPr>
              <a:xfrm>
                <a:off x="2155805" y="1880542"/>
                <a:ext cx="112400" cy="108367"/>
              </a:xfrm>
              <a:custGeom>
                <a:avLst/>
                <a:gdLst>
                  <a:gd name="connsiteX0" fmla="*/ 97850 w 112400"/>
                  <a:gd name="connsiteY0" fmla="*/ 108368 h 108367"/>
                  <a:gd name="connsiteX1" fmla="*/ 0 w 112400"/>
                  <a:gd name="connsiteY1" fmla="*/ 78966 h 108367"/>
                  <a:gd name="connsiteX2" fmla="*/ 14651 w 112400"/>
                  <a:gd name="connsiteY2" fmla="*/ 0 h 108367"/>
                  <a:gd name="connsiteX3" fmla="*/ 112400 w 112400"/>
                  <a:gd name="connsiteY3" fmla="*/ 28092 h 108367"/>
                  <a:gd name="connsiteX4" fmla="*/ 97884 w 112400"/>
                  <a:gd name="connsiteY4" fmla="*/ 108334 h 108367"/>
                  <a:gd name="connsiteX5" fmla="*/ 3864 w 112400"/>
                  <a:gd name="connsiteY5" fmla="*/ 76614 h 108367"/>
                  <a:gd name="connsiteX6" fmla="*/ 95230 w 112400"/>
                  <a:gd name="connsiteY6" fmla="*/ 104067 h 108367"/>
                  <a:gd name="connsiteX7" fmla="*/ 108536 w 112400"/>
                  <a:gd name="connsiteY7" fmla="*/ 30511 h 108367"/>
                  <a:gd name="connsiteX8" fmla="*/ 17272 w 112400"/>
                  <a:gd name="connsiteY8" fmla="*/ 4301 h 108367"/>
                  <a:gd name="connsiteX9" fmla="*/ 3831 w 112400"/>
                  <a:gd name="connsiteY9" fmla="*/ 76647 h 10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400" h="108367">
                    <a:moveTo>
                      <a:pt x="97850" y="108368"/>
                    </a:moveTo>
                    <a:lnTo>
                      <a:pt x="0" y="78966"/>
                    </a:lnTo>
                    <a:lnTo>
                      <a:pt x="14651" y="0"/>
                    </a:lnTo>
                    <a:lnTo>
                      <a:pt x="112400" y="28092"/>
                    </a:lnTo>
                    <a:lnTo>
                      <a:pt x="97884" y="108334"/>
                    </a:lnTo>
                    <a:close/>
                    <a:moveTo>
                      <a:pt x="3864" y="76614"/>
                    </a:moveTo>
                    <a:lnTo>
                      <a:pt x="95230" y="104067"/>
                    </a:lnTo>
                    <a:lnTo>
                      <a:pt x="108536" y="30511"/>
                    </a:lnTo>
                    <a:lnTo>
                      <a:pt x="17272" y="4301"/>
                    </a:lnTo>
                    <a:lnTo>
                      <a:pt x="3831" y="76647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22" name="Gráfico 4">
              <a:extLst>
                <a:ext uri="{FF2B5EF4-FFF2-40B4-BE49-F238E27FC236}">
                  <a16:creationId xmlns:a16="http://schemas.microsoft.com/office/drawing/2014/main" id="{A01239BE-F9E9-17B1-ED96-E1D24A5CCF6D}"/>
                </a:ext>
              </a:extLst>
            </p:cNvPr>
            <p:cNvGrpSpPr/>
            <p:nvPr/>
          </p:nvGrpSpPr>
          <p:grpSpPr>
            <a:xfrm>
              <a:off x="2381580" y="1880643"/>
              <a:ext cx="114080" cy="108401"/>
              <a:chOff x="2381580" y="1880643"/>
              <a:chExt cx="114080" cy="108401"/>
            </a:xfrm>
          </p:grpSpPr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A71039C-288F-3CD9-4B7F-86727D89C667}"/>
                  </a:ext>
                </a:extLst>
              </p:cNvPr>
              <p:cNvSpPr/>
              <p:nvPr/>
            </p:nvSpPr>
            <p:spPr>
              <a:xfrm>
                <a:off x="2383529" y="1882760"/>
                <a:ext cx="110148" cy="104134"/>
              </a:xfrm>
              <a:custGeom>
                <a:avLst/>
                <a:gdLst>
                  <a:gd name="connsiteX0" fmla="*/ 0 w 110148"/>
                  <a:gd name="connsiteY0" fmla="*/ 27352 h 104134"/>
                  <a:gd name="connsiteX1" fmla="*/ 94625 w 110148"/>
                  <a:gd name="connsiteY1" fmla="*/ 0 h 104134"/>
                  <a:gd name="connsiteX2" fmla="*/ 110149 w 110148"/>
                  <a:gd name="connsiteY2" fmla="*/ 75102 h 104134"/>
                  <a:gd name="connsiteX3" fmla="*/ 15155 w 110148"/>
                  <a:gd name="connsiteY3" fmla="*/ 104134 h 104134"/>
                  <a:gd name="connsiteX4" fmla="*/ 0 w 110148"/>
                  <a:gd name="connsiteY4" fmla="*/ 27352 h 10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148" h="104134">
                    <a:moveTo>
                      <a:pt x="0" y="27352"/>
                    </a:moveTo>
                    <a:lnTo>
                      <a:pt x="94625" y="0"/>
                    </a:lnTo>
                    <a:lnTo>
                      <a:pt x="110149" y="75102"/>
                    </a:lnTo>
                    <a:lnTo>
                      <a:pt x="15155" y="104134"/>
                    </a:lnTo>
                    <a:lnTo>
                      <a:pt x="0" y="27352"/>
                    </a:lnTo>
                    <a:close/>
                  </a:path>
                </a:pathLst>
              </a:custGeom>
              <a:solidFill>
                <a:srgbClr val="C2E3F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BC3D5694-9EF9-EA37-E84E-2471D346AEA4}"/>
                  </a:ext>
                </a:extLst>
              </p:cNvPr>
              <p:cNvSpPr/>
              <p:nvPr/>
            </p:nvSpPr>
            <p:spPr>
              <a:xfrm>
                <a:off x="2381580" y="1880643"/>
                <a:ext cx="114080" cy="108401"/>
              </a:xfrm>
              <a:custGeom>
                <a:avLst/>
                <a:gdLst>
                  <a:gd name="connsiteX0" fmla="*/ 15827 w 114080"/>
                  <a:gd name="connsiteY0" fmla="*/ 108402 h 108401"/>
                  <a:gd name="connsiteX1" fmla="*/ 0 w 114080"/>
                  <a:gd name="connsiteY1" fmla="*/ 28293 h 108401"/>
                  <a:gd name="connsiteX2" fmla="*/ 97850 w 114080"/>
                  <a:gd name="connsiteY2" fmla="*/ 0 h 108401"/>
                  <a:gd name="connsiteX3" fmla="*/ 114080 w 114080"/>
                  <a:gd name="connsiteY3" fmla="*/ 78361 h 108401"/>
                  <a:gd name="connsiteX4" fmla="*/ 15827 w 114080"/>
                  <a:gd name="connsiteY4" fmla="*/ 108402 h 108401"/>
                  <a:gd name="connsiteX5" fmla="*/ 3898 w 114080"/>
                  <a:gd name="connsiteY5" fmla="*/ 30645 h 108401"/>
                  <a:gd name="connsiteX6" fmla="*/ 18380 w 114080"/>
                  <a:gd name="connsiteY6" fmla="*/ 104100 h 108401"/>
                  <a:gd name="connsiteX7" fmla="*/ 110149 w 114080"/>
                  <a:gd name="connsiteY7" fmla="*/ 76042 h 108401"/>
                  <a:gd name="connsiteX8" fmla="*/ 95297 w 114080"/>
                  <a:gd name="connsiteY8" fmla="*/ 4200 h 108401"/>
                  <a:gd name="connsiteX9" fmla="*/ 3898 w 114080"/>
                  <a:gd name="connsiteY9" fmla="*/ 30612 h 10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080" h="108401">
                    <a:moveTo>
                      <a:pt x="15827" y="108402"/>
                    </a:moveTo>
                    <a:lnTo>
                      <a:pt x="0" y="28293"/>
                    </a:lnTo>
                    <a:lnTo>
                      <a:pt x="97850" y="0"/>
                    </a:lnTo>
                    <a:lnTo>
                      <a:pt x="114080" y="78361"/>
                    </a:lnTo>
                    <a:lnTo>
                      <a:pt x="15827" y="108402"/>
                    </a:lnTo>
                    <a:close/>
                    <a:moveTo>
                      <a:pt x="3898" y="30645"/>
                    </a:moveTo>
                    <a:lnTo>
                      <a:pt x="18380" y="104100"/>
                    </a:lnTo>
                    <a:lnTo>
                      <a:pt x="110149" y="76042"/>
                    </a:lnTo>
                    <a:lnTo>
                      <a:pt x="95297" y="4200"/>
                    </a:lnTo>
                    <a:lnTo>
                      <a:pt x="3898" y="30612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23" name="Gráfico 4">
              <a:extLst>
                <a:ext uri="{FF2B5EF4-FFF2-40B4-BE49-F238E27FC236}">
                  <a16:creationId xmlns:a16="http://schemas.microsoft.com/office/drawing/2014/main" id="{68E8195A-76FD-AF70-2272-B4637487E2C4}"/>
                </a:ext>
              </a:extLst>
            </p:cNvPr>
            <p:cNvGrpSpPr/>
            <p:nvPr/>
          </p:nvGrpSpPr>
          <p:grpSpPr>
            <a:xfrm>
              <a:off x="2254630" y="1741932"/>
              <a:ext cx="139215" cy="90793"/>
              <a:chOff x="2254630" y="1741932"/>
              <a:chExt cx="139215" cy="90793"/>
            </a:xfrm>
          </p:grpSpPr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5BDA1555-021E-945A-0687-19AB8A1073EE}"/>
                  </a:ext>
                </a:extLst>
              </p:cNvPr>
              <p:cNvSpPr/>
              <p:nvPr/>
            </p:nvSpPr>
            <p:spPr>
              <a:xfrm>
                <a:off x="2256310" y="1743612"/>
                <a:ext cx="135854" cy="87433"/>
              </a:xfrm>
              <a:custGeom>
                <a:avLst/>
                <a:gdLst>
                  <a:gd name="connsiteX0" fmla="*/ 0 w 135854"/>
                  <a:gd name="connsiteY0" fmla="*/ 0 h 87433"/>
                  <a:gd name="connsiteX1" fmla="*/ 135855 w 135854"/>
                  <a:gd name="connsiteY1" fmla="*/ 0 h 87433"/>
                  <a:gd name="connsiteX2" fmla="*/ 135855 w 135854"/>
                  <a:gd name="connsiteY2" fmla="*/ 87434 h 87433"/>
                  <a:gd name="connsiteX3" fmla="*/ 0 w 135854"/>
                  <a:gd name="connsiteY3" fmla="*/ 87434 h 8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54" h="87433">
                    <a:moveTo>
                      <a:pt x="0" y="0"/>
                    </a:moveTo>
                    <a:lnTo>
                      <a:pt x="135855" y="0"/>
                    </a:lnTo>
                    <a:lnTo>
                      <a:pt x="135855" y="87434"/>
                    </a:lnTo>
                    <a:lnTo>
                      <a:pt x="0" y="87434"/>
                    </a:lnTo>
                    <a:close/>
                  </a:path>
                </a:pathLst>
              </a:custGeom>
              <a:solidFill>
                <a:srgbClr val="C2E3F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D6636E6B-0609-0685-B9AE-D74DDBE6997F}"/>
                  </a:ext>
                </a:extLst>
              </p:cNvPr>
              <p:cNvSpPr/>
              <p:nvPr/>
            </p:nvSpPr>
            <p:spPr>
              <a:xfrm>
                <a:off x="2254630" y="1741932"/>
                <a:ext cx="139215" cy="90793"/>
              </a:xfrm>
              <a:custGeom>
                <a:avLst/>
                <a:gdLst>
                  <a:gd name="connsiteX0" fmla="*/ 139215 w 139215"/>
                  <a:gd name="connsiteY0" fmla="*/ 90794 h 90793"/>
                  <a:gd name="connsiteX1" fmla="*/ 0 w 139215"/>
                  <a:gd name="connsiteY1" fmla="*/ 90794 h 90793"/>
                  <a:gd name="connsiteX2" fmla="*/ 0 w 139215"/>
                  <a:gd name="connsiteY2" fmla="*/ 0 h 90793"/>
                  <a:gd name="connsiteX3" fmla="*/ 139215 w 139215"/>
                  <a:gd name="connsiteY3" fmla="*/ 0 h 90793"/>
                  <a:gd name="connsiteX4" fmla="*/ 139215 w 139215"/>
                  <a:gd name="connsiteY4" fmla="*/ 90794 h 90793"/>
                  <a:gd name="connsiteX5" fmla="*/ 3360 w 139215"/>
                  <a:gd name="connsiteY5" fmla="*/ 87434 h 90793"/>
                  <a:gd name="connsiteX6" fmla="*/ 135855 w 139215"/>
                  <a:gd name="connsiteY6" fmla="*/ 87434 h 90793"/>
                  <a:gd name="connsiteX7" fmla="*/ 135855 w 139215"/>
                  <a:gd name="connsiteY7" fmla="*/ 3360 h 90793"/>
                  <a:gd name="connsiteX8" fmla="*/ 3360 w 139215"/>
                  <a:gd name="connsiteY8" fmla="*/ 3360 h 90793"/>
                  <a:gd name="connsiteX9" fmla="*/ 3360 w 139215"/>
                  <a:gd name="connsiteY9" fmla="*/ 87434 h 9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215" h="90793">
                    <a:moveTo>
                      <a:pt x="139215" y="90794"/>
                    </a:moveTo>
                    <a:lnTo>
                      <a:pt x="0" y="90794"/>
                    </a:lnTo>
                    <a:lnTo>
                      <a:pt x="0" y="0"/>
                    </a:lnTo>
                    <a:lnTo>
                      <a:pt x="139215" y="0"/>
                    </a:lnTo>
                    <a:lnTo>
                      <a:pt x="139215" y="90794"/>
                    </a:lnTo>
                    <a:close/>
                    <a:moveTo>
                      <a:pt x="3360" y="87434"/>
                    </a:moveTo>
                    <a:lnTo>
                      <a:pt x="135855" y="87434"/>
                    </a:lnTo>
                    <a:lnTo>
                      <a:pt x="135855" y="3360"/>
                    </a:lnTo>
                    <a:lnTo>
                      <a:pt x="3360" y="3360"/>
                    </a:lnTo>
                    <a:lnTo>
                      <a:pt x="3360" y="87434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24" name="Gráfico 4">
              <a:extLst>
                <a:ext uri="{FF2B5EF4-FFF2-40B4-BE49-F238E27FC236}">
                  <a16:creationId xmlns:a16="http://schemas.microsoft.com/office/drawing/2014/main" id="{427E25A7-F726-CC56-B61A-303A032F35E7}"/>
                </a:ext>
              </a:extLst>
            </p:cNvPr>
            <p:cNvGrpSpPr/>
            <p:nvPr/>
          </p:nvGrpSpPr>
          <p:grpSpPr>
            <a:xfrm>
              <a:off x="2312356" y="1774896"/>
              <a:ext cx="26597" cy="24832"/>
              <a:chOff x="2312356" y="1774896"/>
              <a:chExt cx="26597" cy="24832"/>
            </a:xfrm>
            <a:solidFill>
              <a:srgbClr val="006DA7"/>
            </a:solidFill>
          </p:grpSpPr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2ACE0D74-208F-274B-3D6D-43FFD883FF9D}"/>
                  </a:ext>
                </a:extLst>
              </p:cNvPr>
              <p:cNvSpPr/>
              <p:nvPr/>
            </p:nvSpPr>
            <p:spPr>
              <a:xfrm>
                <a:off x="2313970" y="1776576"/>
                <a:ext cx="23234" cy="21471"/>
              </a:xfrm>
              <a:custGeom>
                <a:avLst/>
                <a:gdLst>
                  <a:gd name="connsiteX0" fmla="*/ 12535 w 23234"/>
                  <a:gd name="connsiteY0" fmla="*/ 21472 h 21471"/>
                  <a:gd name="connsiteX1" fmla="*/ 1 w 23234"/>
                  <a:gd name="connsiteY1" fmla="*/ 11156 h 21471"/>
                  <a:gd name="connsiteX2" fmla="*/ 11460 w 23234"/>
                  <a:gd name="connsiteY2" fmla="*/ 0 h 21471"/>
                  <a:gd name="connsiteX3" fmla="*/ 23221 w 23234"/>
                  <a:gd name="connsiteY3" fmla="*/ 10652 h 21471"/>
                  <a:gd name="connsiteX4" fmla="*/ 12535 w 23234"/>
                  <a:gd name="connsiteY4" fmla="*/ 21472 h 21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4" h="21471">
                    <a:moveTo>
                      <a:pt x="12535" y="21472"/>
                    </a:moveTo>
                    <a:cubicBezTo>
                      <a:pt x="4975" y="21438"/>
                      <a:pt x="-99" y="18549"/>
                      <a:pt x="1" y="11156"/>
                    </a:cubicBezTo>
                    <a:cubicBezTo>
                      <a:pt x="102" y="4301"/>
                      <a:pt x="4168" y="0"/>
                      <a:pt x="11460" y="0"/>
                    </a:cubicBezTo>
                    <a:cubicBezTo>
                      <a:pt x="18382" y="0"/>
                      <a:pt x="22952" y="3226"/>
                      <a:pt x="23221" y="10652"/>
                    </a:cubicBezTo>
                    <a:cubicBezTo>
                      <a:pt x="23523" y="18347"/>
                      <a:pt x="18819" y="21136"/>
                      <a:pt x="12535" y="21472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1AE30E82-388C-DA14-1B38-6C9CE20BD7E1}"/>
                  </a:ext>
                </a:extLst>
              </p:cNvPr>
              <p:cNvSpPr/>
              <p:nvPr/>
            </p:nvSpPr>
            <p:spPr>
              <a:xfrm>
                <a:off x="2312356" y="1774896"/>
                <a:ext cx="26597" cy="24832"/>
              </a:xfrm>
              <a:custGeom>
                <a:avLst/>
                <a:gdLst>
                  <a:gd name="connsiteX0" fmla="*/ 14217 w 26597"/>
                  <a:gd name="connsiteY0" fmla="*/ 24832 h 24832"/>
                  <a:gd name="connsiteX1" fmla="*/ 14183 w 26597"/>
                  <a:gd name="connsiteY1" fmla="*/ 24832 h 24832"/>
                  <a:gd name="connsiteX2" fmla="*/ 2927 w 26597"/>
                  <a:gd name="connsiteY2" fmla="*/ 21102 h 24832"/>
                  <a:gd name="connsiteX3" fmla="*/ 3 w 26597"/>
                  <a:gd name="connsiteY3" fmla="*/ 12803 h 24832"/>
                  <a:gd name="connsiteX4" fmla="*/ 13074 w 26597"/>
                  <a:gd name="connsiteY4" fmla="*/ 0 h 24832"/>
                  <a:gd name="connsiteX5" fmla="*/ 13142 w 26597"/>
                  <a:gd name="connsiteY5" fmla="*/ 0 h 24832"/>
                  <a:gd name="connsiteX6" fmla="*/ 26583 w 26597"/>
                  <a:gd name="connsiteY6" fmla="*/ 12265 h 24832"/>
                  <a:gd name="connsiteX7" fmla="*/ 14318 w 26597"/>
                  <a:gd name="connsiteY7" fmla="*/ 24832 h 24832"/>
                  <a:gd name="connsiteX8" fmla="*/ 14284 w 26597"/>
                  <a:gd name="connsiteY8" fmla="*/ 24832 h 24832"/>
                  <a:gd name="connsiteX9" fmla="*/ 13007 w 26597"/>
                  <a:gd name="connsiteY9" fmla="*/ 3394 h 24832"/>
                  <a:gd name="connsiteX10" fmla="*/ 3296 w 26597"/>
                  <a:gd name="connsiteY10" fmla="*/ 12870 h 24832"/>
                  <a:gd name="connsiteX11" fmla="*/ 5279 w 26597"/>
                  <a:gd name="connsiteY11" fmla="*/ 18750 h 24832"/>
                  <a:gd name="connsiteX12" fmla="*/ 14116 w 26597"/>
                  <a:gd name="connsiteY12" fmla="*/ 21472 h 24832"/>
                  <a:gd name="connsiteX13" fmla="*/ 23155 w 26597"/>
                  <a:gd name="connsiteY13" fmla="*/ 12399 h 24832"/>
                  <a:gd name="connsiteX14" fmla="*/ 13074 w 26597"/>
                  <a:gd name="connsiteY14" fmla="*/ 3394 h 24832"/>
                  <a:gd name="connsiteX15" fmla="*/ 13007 w 26597"/>
                  <a:gd name="connsiteY15" fmla="*/ 3394 h 2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597" h="24832">
                    <a:moveTo>
                      <a:pt x="14217" y="24832"/>
                    </a:moveTo>
                    <a:lnTo>
                      <a:pt x="14183" y="24832"/>
                    </a:lnTo>
                    <a:cubicBezTo>
                      <a:pt x="9109" y="24832"/>
                      <a:pt x="5312" y="23555"/>
                      <a:pt x="2927" y="21102"/>
                    </a:cubicBezTo>
                    <a:cubicBezTo>
                      <a:pt x="944" y="19086"/>
                      <a:pt x="-64" y="16297"/>
                      <a:pt x="3" y="12803"/>
                    </a:cubicBezTo>
                    <a:cubicBezTo>
                      <a:pt x="104" y="4906"/>
                      <a:pt x="5111" y="0"/>
                      <a:pt x="13074" y="0"/>
                    </a:cubicBezTo>
                    <a:lnTo>
                      <a:pt x="13142" y="0"/>
                    </a:lnTo>
                    <a:cubicBezTo>
                      <a:pt x="21509" y="0"/>
                      <a:pt x="26280" y="4368"/>
                      <a:pt x="26583" y="12265"/>
                    </a:cubicBezTo>
                    <a:cubicBezTo>
                      <a:pt x="26885" y="19926"/>
                      <a:pt x="22517" y="24395"/>
                      <a:pt x="14318" y="24832"/>
                    </a:cubicBezTo>
                    <a:lnTo>
                      <a:pt x="14284" y="24832"/>
                    </a:lnTo>
                    <a:close/>
                    <a:moveTo>
                      <a:pt x="13007" y="3394"/>
                    </a:moveTo>
                    <a:cubicBezTo>
                      <a:pt x="6824" y="3394"/>
                      <a:pt x="3397" y="6754"/>
                      <a:pt x="3296" y="12870"/>
                    </a:cubicBezTo>
                    <a:cubicBezTo>
                      <a:pt x="3263" y="15457"/>
                      <a:pt x="3901" y="17373"/>
                      <a:pt x="5279" y="18750"/>
                    </a:cubicBezTo>
                    <a:cubicBezTo>
                      <a:pt x="7026" y="20531"/>
                      <a:pt x="9983" y="21438"/>
                      <a:pt x="14116" y="21472"/>
                    </a:cubicBezTo>
                    <a:cubicBezTo>
                      <a:pt x="20501" y="21136"/>
                      <a:pt x="23357" y="18246"/>
                      <a:pt x="23155" y="12399"/>
                    </a:cubicBezTo>
                    <a:cubicBezTo>
                      <a:pt x="22920" y="6351"/>
                      <a:pt x="19627" y="3394"/>
                      <a:pt x="13074" y="3394"/>
                    </a:cubicBezTo>
                    <a:lnTo>
                      <a:pt x="13007" y="3394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55" name="Gráfico 4">
            <a:extLst>
              <a:ext uri="{FF2B5EF4-FFF2-40B4-BE49-F238E27FC236}">
                <a16:creationId xmlns:a16="http://schemas.microsoft.com/office/drawing/2014/main" id="{0FDC16B3-29CD-1976-0CC7-F95D37CC851B}"/>
              </a:ext>
            </a:extLst>
          </p:cNvPr>
          <p:cNvGrpSpPr/>
          <p:nvPr/>
        </p:nvGrpSpPr>
        <p:grpSpPr>
          <a:xfrm>
            <a:off x="1818298" y="4649880"/>
            <a:ext cx="1304778" cy="1271651"/>
            <a:chOff x="9416066" y="2669153"/>
            <a:chExt cx="937803" cy="913993"/>
          </a:xfrm>
        </p:grpSpPr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C0EE7039-17B7-3201-D130-6444283C9CC9}"/>
                </a:ext>
              </a:extLst>
            </p:cNvPr>
            <p:cNvSpPr/>
            <p:nvPr/>
          </p:nvSpPr>
          <p:spPr>
            <a:xfrm>
              <a:off x="10073356" y="3384018"/>
              <a:ext cx="280513" cy="199128"/>
            </a:xfrm>
            <a:custGeom>
              <a:avLst/>
              <a:gdLst>
                <a:gd name="connsiteX0" fmla="*/ 21707 w 280513"/>
                <a:gd name="connsiteY0" fmla="*/ 34 h 199128"/>
                <a:gd name="connsiteX1" fmla="*/ 258806 w 280513"/>
                <a:gd name="connsiteY1" fmla="*/ 34 h 199128"/>
                <a:gd name="connsiteX2" fmla="*/ 280513 w 280513"/>
                <a:gd name="connsiteY2" fmla="*/ 21741 h 199128"/>
                <a:gd name="connsiteX3" fmla="*/ 280513 w 280513"/>
                <a:gd name="connsiteY3" fmla="*/ 177421 h 199128"/>
                <a:gd name="connsiteX4" fmla="*/ 258806 w 280513"/>
                <a:gd name="connsiteY4" fmla="*/ 199128 h 199128"/>
                <a:gd name="connsiteX5" fmla="*/ 21707 w 280513"/>
                <a:gd name="connsiteY5" fmla="*/ 199128 h 199128"/>
                <a:gd name="connsiteX6" fmla="*/ 0 w 280513"/>
                <a:gd name="connsiteY6" fmla="*/ 177421 h 199128"/>
                <a:gd name="connsiteX7" fmla="*/ 0 w 280513"/>
                <a:gd name="connsiteY7" fmla="*/ 21707 h 199128"/>
                <a:gd name="connsiteX8" fmla="*/ 21707 w 280513"/>
                <a:gd name="connsiteY8" fmla="*/ 0 h 19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13" h="199128">
                  <a:moveTo>
                    <a:pt x="21707" y="34"/>
                  </a:moveTo>
                  <a:lnTo>
                    <a:pt x="258806" y="34"/>
                  </a:lnTo>
                  <a:cubicBezTo>
                    <a:pt x="270803" y="34"/>
                    <a:pt x="280513" y="9778"/>
                    <a:pt x="280513" y="21741"/>
                  </a:cubicBezTo>
                  <a:lnTo>
                    <a:pt x="280513" y="177421"/>
                  </a:lnTo>
                  <a:cubicBezTo>
                    <a:pt x="280513" y="189417"/>
                    <a:pt x="270769" y="199128"/>
                    <a:pt x="258806" y="199128"/>
                  </a:cubicBezTo>
                  <a:lnTo>
                    <a:pt x="21707" y="199128"/>
                  </a:lnTo>
                  <a:cubicBezTo>
                    <a:pt x="9711" y="199128"/>
                    <a:pt x="0" y="189384"/>
                    <a:pt x="0" y="177421"/>
                  </a:cubicBezTo>
                  <a:lnTo>
                    <a:pt x="0" y="21707"/>
                  </a:lnTo>
                  <a:cubicBezTo>
                    <a:pt x="0" y="9711"/>
                    <a:pt x="9744" y="0"/>
                    <a:pt x="21707" y="0"/>
                  </a:cubicBezTo>
                  <a:close/>
                </a:path>
              </a:pathLst>
            </a:custGeom>
            <a:solidFill>
              <a:srgbClr val="C2E3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57" name="Gráfico 4">
              <a:extLst>
                <a:ext uri="{FF2B5EF4-FFF2-40B4-BE49-F238E27FC236}">
                  <a16:creationId xmlns:a16="http://schemas.microsoft.com/office/drawing/2014/main" id="{B4FAD962-7C61-01F2-2037-F6FFAF9B4199}"/>
                </a:ext>
              </a:extLst>
            </p:cNvPr>
            <p:cNvGrpSpPr/>
            <p:nvPr/>
          </p:nvGrpSpPr>
          <p:grpSpPr>
            <a:xfrm>
              <a:off x="9416066" y="2669153"/>
              <a:ext cx="926076" cy="913489"/>
              <a:chOff x="9416066" y="2669153"/>
              <a:chExt cx="926076" cy="913489"/>
            </a:xfrm>
            <a:solidFill>
              <a:srgbClr val="006DA7"/>
            </a:solidFill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9DFA60AD-1795-4FBF-4459-A933B8D9335E}"/>
                  </a:ext>
                </a:extLst>
              </p:cNvPr>
              <p:cNvSpPr/>
              <p:nvPr/>
            </p:nvSpPr>
            <p:spPr>
              <a:xfrm>
                <a:off x="9416066" y="2669153"/>
                <a:ext cx="746818" cy="738622"/>
              </a:xfrm>
              <a:custGeom>
                <a:avLst/>
                <a:gdLst>
                  <a:gd name="connsiteX0" fmla="*/ 568781 w 746818"/>
                  <a:gd name="connsiteY0" fmla="*/ 69698 h 738622"/>
                  <a:gd name="connsiteX1" fmla="*/ 613271 w 746818"/>
                  <a:gd name="connsiteY1" fmla="*/ 80215 h 738622"/>
                  <a:gd name="connsiteX2" fmla="*/ 630442 w 746818"/>
                  <a:gd name="connsiteY2" fmla="*/ 100881 h 738622"/>
                  <a:gd name="connsiteX3" fmla="*/ 630375 w 746818"/>
                  <a:gd name="connsiteY3" fmla="*/ 146412 h 738622"/>
                  <a:gd name="connsiteX4" fmla="*/ 701511 w 746818"/>
                  <a:gd name="connsiteY4" fmla="*/ 158341 h 738622"/>
                  <a:gd name="connsiteX5" fmla="*/ 717539 w 746818"/>
                  <a:gd name="connsiteY5" fmla="*/ 161063 h 738622"/>
                  <a:gd name="connsiteX6" fmla="*/ 746471 w 746818"/>
                  <a:gd name="connsiteY6" fmla="*/ 195640 h 738622"/>
                  <a:gd name="connsiteX7" fmla="*/ 746471 w 746818"/>
                  <a:gd name="connsiteY7" fmla="*/ 427833 h 738622"/>
                  <a:gd name="connsiteX8" fmla="*/ 744589 w 746818"/>
                  <a:gd name="connsiteY8" fmla="*/ 450246 h 738622"/>
                  <a:gd name="connsiteX9" fmla="*/ 722849 w 746818"/>
                  <a:gd name="connsiteY9" fmla="*/ 451724 h 738622"/>
                  <a:gd name="connsiteX10" fmla="*/ 722849 w 746818"/>
                  <a:gd name="connsiteY10" fmla="*/ 188281 h 738622"/>
                  <a:gd name="connsiteX11" fmla="*/ 629837 w 746818"/>
                  <a:gd name="connsiteY11" fmla="*/ 174101 h 738622"/>
                  <a:gd name="connsiteX12" fmla="*/ 629837 w 746818"/>
                  <a:gd name="connsiteY12" fmla="*/ 461603 h 738622"/>
                  <a:gd name="connsiteX13" fmla="*/ 605475 w 746818"/>
                  <a:gd name="connsiteY13" fmla="*/ 463283 h 738622"/>
                  <a:gd name="connsiteX14" fmla="*/ 605475 w 746818"/>
                  <a:gd name="connsiteY14" fmla="*/ 105316 h 738622"/>
                  <a:gd name="connsiteX15" fmla="*/ 558129 w 746818"/>
                  <a:gd name="connsiteY15" fmla="*/ 93791 h 738622"/>
                  <a:gd name="connsiteX16" fmla="*/ 541899 w 746818"/>
                  <a:gd name="connsiteY16" fmla="*/ 75074 h 738622"/>
                  <a:gd name="connsiteX17" fmla="*/ 540219 w 746818"/>
                  <a:gd name="connsiteY17" fmla="*/ 43017 h 738622"/>
                  <a:gd name="connsiteX18" fmla="*/ 230640 w 746818"/>
                  <a:gd name="connsiteY18" fmla="*/ 42849 h 738622"/>
                  <a:gd name="connsiteX19" fmla="*/ 228959 w 746818"/>
                  <a:gd name="connsiteY19" fmla="*/ 75612 h 738622"/>
                  <a:gd name="connsiteX20" fmla="*/ 213906 w 746818"/>
                  <a:gd name="connsiteY20" fmla="*/ 93555 h 738622"/>
                  <a:gd name="connsiteX21" fmla="*/ 166795 w 746818"/>
                  <a:gd name="connsiteY21" fmla="*/ 103502 h 738622"/>
                  <a:gd name="connsiteX22" fmla="*/ 166795 w 746818"/>
                  <a:gd name="connsiteY22" fmla="*/ 711606 h 738622"/>
                  <a:gd name="connsiteX23" fmla="*/ 229833 w 746818"/>
                  <a:gd name="connsiteY23" fmla="*/ 712177 h 738622"/>
                  <a:gd name="connsiteX24" fmla="*/ 231143 w 746818"/>
                  <a:gd name="connsiteY24" fmla="*/ 690537 h 738622"/>
                  <a:gd name="connsiteX25" fmla="*/ 231210 w 746818"/>
                  <a:gd name="connsiteY25" fmla="*/ 584622 h 738622"/>
                  <a:gd name="connsiteX26" fmla="*/ 250599 w 746818"/>
                  <a:gd name="connsiteY26" fmla="*/ 559622 h 738622"/>
                  <a:gd name="connsiteX27" fmla="*/ 341090 w 746818"/>
                  <a:gd name="connsiteY27" fmla="*/ 546282 h 738622"/>
                  <a:gd name="connsiteX28" fmla="*/ 515185 w 746818"/>
                  <a:gd name="connsiteY28" fmla="*/ 558513 h 738622"/>
                  <a:gd name="connsiteX29" fmla="*/ 538875 w 746818"/>
                  <a:gd name="connsiteY29" fmla="*/ 588218 h 738622"/>
                  <a:gd name="connsiteX30" fmla="*/ 539345 w 746818"/>
                  <a:gd name="connsiteY30" fmla="*/ 696182 h 738622"/>
                  <a:gd name="connsiteX31" fmla="*/ 541799 w 746818"/>
                  <a:gd name="connsiteY31" fmla="*/ 712950 h 738622"/>
                  <a:gd name="connsiteX32" fmla="*/ 577249 w 746818"/>
                  <a:gd name="connsiteY32" fmla="*/ 716109 h 738622"/>
                  <a:gd name="connsiteX33" fmla="*/ 578358 w 746818"/>
                  <a:gd name="connsiteY33" fmla="*/ 738622 h 738622"/>
                  <a:gd name="connsiteX34" fmla="*/ 2412 w 746818"/>
                  <a:gd name="connsiteY34" fmla="*/ 738622 h 738622"/>
                  <a:gd name="connsiteX35" fmla="*/ 563 w 746818"/>
                  <a:gd name="connsiteY35" fmla="*/ 718494 h 738622"/>
                  <a:gd name="connsiteX36" fmla="*/ 22170 w 746818"/>
                  <a:gd name="connsiteY36" fmla="*/ 712345 h 738622"/>
                  <a:gd name="connsiteX37" fmla="*/ 23883 w 746818"/>
                  <a:gd name="connsiteY37" fmla="*/ 690134 h 738622"/>
                  <a:gd name="connsiteX38" fmla="*/ 24018 w 746818"/>
                  <a:gd name="connsiteY38" fmla="*/ 203335 h 738622"/>
                  <a:gd name="connsiteX39" fmla="*/ 24018 w 746818"/>
                  <a:gd name="connsiteY39" fmla="*/ 182972 h 738622"/>
                  <a:gd name="connsiteX40" fmla="*/ 41592 w 746818"/>
                  <a:gd name="connsiteY40" fmla="*/ 162844 h 738622"/>
                  <a:gd name="connsiteX41" fmla="*/ 119987 w 746818"/>
                  <a:gd name="connsiteY41" fmla="*/ 150646 h 738622"/>
                  <a:gd name="connsiteX42" fmla="*/ 138300 w 746818"/>
                  <a:gd name="connsiteY42" fmla="*/ 145673 h 738622"/>
                  <a:gd name="connsiteX43" fmla="*/ 139980 w 746818"/>
                  <a:gd name="connsiteY43" fmla="*/ 110256 h 738622"/>
                  <a:gd name="connsiteX44" fmla="*/ 166123 w 746818"/>
                  <a:gd name="connsiteY44" fmla="*/ 77997 h 738622"/>
                  <a:gd name="connsiteX45" fmla="*/ 202917 w 746818"/>
                  <a:gd name="connsiteY45" fmla="*/ 68286 h 738622"/>
                  <a:gd name="connsiteX46" fmla="*/ 204194 w 746818"/>
                  <a:gd name="connsiteY46" fmla="*/ 37305 h 738622"/>
                  <a:gd name="connsiteX47" fmla="*/ 219181 w 746818"/>
                  <a:gd name="connsiteY47" fmla="*/ 19327 h 738622"/>
                  <a:gd name="connsiteX48" fmla="*/ 423283 w 746818"/>
                  <a:gd name="connsiteY48" fmla="*/ 1216 h 738622"/>
                  <a:gd name="connsiteX49" fmla="*/ 548048 w 746818"/>
                  <a:gd name="connsiteY49" fmla="*/ 18891 h 738622"/>
                  <a:gd name="connsiteX50" fmla="*/ 566496 w 746818"/>
                  <a:gd name="connsiteY50" fmla="*/ 42110 h 738622"/>
                  <a:gd name="connsiteX51" fmla="*/ 566900 w 746818"/>
                  <a:gd name="connsiteY51" fmla="*/ 64489 h 738622"/>
                  <a:gd name="connsiteX52" fmla="*/ 568747 w 746818"/>
                  <a:gd name="connsiteY52" fmla="*/ 69664 h 738622"/>
                  <a:gd name="connsiteX53" fmla="*/ 138972 w 746818"/>
                  <a:gd name="connsiteY53" fmla="*/ 713756 h 738622"/>
                  <a:gd name="connsiteX54" fmla="*/ 138972 w 746818"/>
                  <a:gd name="connsiteY54" fmla="*/ 174201 h 738622"/>
                  <a:gd name="connsiteX55" fmla="*/ 50127 w 746818"/>
                  <a:gd name="connsiteY55" fmla="*/ 187609 h 738622"/>
                  <a:gd name="connsiteX56" fmla="*/ 50127 w 746818"/>
                  <a:gd name="connsiteY56" fmla="*/ 713756 h 738622"/>
                  <a:gd name="connsiteX57" fmla="*/ 138972 w 746818"/>
                  <a:gd name="connsiteY57" fmla="*/ 713756 h 738622"/>
                  <a:gd name="connsiteX58" fmla="*/ 513370 w 746818"/>
                  <a:gd name="connsiteY58" fmla="*/ 584051 h 738622"/>
                  <a:gd name="connsiteX59" fmla="*/ 257421 w 746818"/>
                  <a:gd name="connsiteY59" fmla="*/ 584320 h 738622"/>
                  <a:gd name="connsiteX60" fmla="*/ 257421 w 746818"/>
                  <a:gd name="connsiteY60" fmla="*/ 713790 h 738622"/>
                  <a:gd name="connsiteX61" fmla="*/ 298415 w 746818"/>
                  <a:gd name="connsiteY61" fmla="*/ 713017 h 738622"/>
                  <a:gd name="connsiteX62" fmla="*/ 298415 w 746818"/>
                  <a:gd name="connsiteY62" fmla="*/ 643191 h 738622"/>
                  <a:gd name="connsiteX63" fmla="*/ 320257 w 746818"/>
                  <a:gd name="connsiteY63" fmla="*/ 615906 h 738622"/>
                  <a:gd name="connsiteX64" fmla="*/ 449795 w 746818"/>
                  <a:gd name="connsiteY64" fmla="*/ 615906 h 738622"/>
                  <a:gd name="connsiteX65" fmla="*/ 472275 w 746818"/>
                  <a:gd name="connsiteY65" fmla="*/ 642586 h 738622"/>
                  <a:gd name="connsiteX66" fmla="*/ 473485 w 746818"/>
                  <a:gd name="connsiteY66" fmla="*/ 714428 h 738622"/>
                  <a:gd name="connsiteX67" fmla="*/ 513337 w 746818"/>
                  <a:gd name="connsiteY67" fmla="*/ 712479 h 738622"/>
                  <a:gd name="connsiteX68" fmla="*/ 513337 w 746818"/>
                  <a:gd name="connsiteY68" fmla="*/ 584017 h 738622"/>
                  <a:gd name="connsiteX69" fmla="*/ 445662 w 746818"/>
                  <a:gd name="connsiteY69" fmla="*/ 713185 h 738622"/>
                  <a:gd name="connsiteX70" fmla="*/ 445662 w 746818"/>
                  <a:gd name="connsiteY70" fmla="*/ 640705 h 738622"/>
                  <a:gd name="connsiteX71" fmla="*/ 399458 w 746818"/>
                  <a:gd name="connsiteY71" fmla="*/ 637479 h 738622"/>
                  <a:gd name="connsiteX72" fmla="*/ 399458 w 746818"/>
                  <a:gd name="connsiteY72" fmla="*/ 714664 h 738622"/>
                  <a:gd name="connsiteX73" fmla="*/ 445662 w 746818"/>
                  <a:gd name="connsiteY73" fmla="*/ 713185 h 738622"/>
                  <a:gd name="connsiteX74" fmla="*/ 324055 w 746818"/>
                  <a:gd name="connsiteY74" fmla="*/ 641545 h 738622"/>
                  <a:gd name="connsiteX75" fmla="*/ 324055 w 746818"/>
                  <a:gd name="connsiteY75" fmla="*/ 712748 h 738622"/>
                  <a:gd name="connsiteX76" fmla="*/ 370795 w 746818"/>
                  <a:gd name="connsiteY76" fmla="*/ 713152 h 738622"/>
                  <a:gd name="connsiteX77" fmla="*/ 370795 w 746818"/>
                  <a:gd name="connsiteY77" fmla="*/ 635866 h 738622"/>
                  <a:gd name="connsiteX78" fmla="*/ 324055 w 746818"/>
                  <a:gd name="connsiteY78" fmla="*/ 641578 h 738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746818" h="738622">
                    <a:moveTo>
                      <a:pt x="568781" y="69698"/>
                    </a:moveTo>
                    <a:cubicBezTo>
                      <a:pt x="583062" y="73159"/>
                      <a:pt x="598016" y="77594"/>
                      <a:pt x="613271" y="80215"/>
                    </a:cubicBezTo>
                    <a:cubicBezTo>
                      <a:pt x="625771" y="82366"/>
                      <a:pt x="630744" y="88717"/>
                      <a:pt x="630442" y="100881"/>
                    </a:cubicBezTo>
                    <a:cubicBezTo>
                      <a:pt x="630105" y="115699"/>
                      <a:pt x="630375" y="130552"/>
                      <a:pt x="630375" y="146412"/>
                    </a:cubicBezTo>
                    <a:cubicBezTo>
                      <a:pt x="654703" y="152965"/>
                      <a:pt x="678493" y="153536"/>
                      <a:pt x="701511" y="158341"/>
                    </a:cubicBezTo>
                    <a:cubicBezTo>
                      <a:pt x="706820" y="159450"/>
                      <a:pt x="712197" y="160290"/>
                      <a:pt x="717539" y="161063"/>
                    </a:cubicBezTo>
                    <a:cubicBezTo>
                      <a:pt x="750503" y="165935"/>
                      <a:pt x="746370" y="167582"/>
                      <a:pt x="746471" y="195640"/>
                    </a:cubicBezTo>
                    <a:cubicBezTo>
                      <a:pt x="746774" y="273026"/>
                      <a:pt x="746606" y="350446"/>
                      <a:pt x="746471" y="427833"/>
                    </a:cubicBezTo>
                    <a:cubicBezTo>
                      <a:pt x="746471" y="435158"/>
                      <a:pt x="748017" y="442685"/>
                      <a:pt x="744589" y="450246"/>
                    </a:cubicBezTo>
                    <a:cubicBezTo>
                      <a:pt x="738306" y="453640"/>
                      <a:pt x="731619" y="451321"/>
                      <a:pt x="722849" y="451724"/>
                    </a:cubicBezTo>
                    <a:lnTo>
                      <a:pt x="722849" y="188281"/>
                    </a:lnTo>
                    <a:cubicBezTo>
                      <a:pt x="691733" y="180653"/>
                      <a:pt x="662129" y="176386"/>
                      <a:pt x="629837" y="174101"/>
                    </a:cubicBezTo>
                    <a:lnTo>
                      <a:pt x="629837" y="461603"/>
                    </a:lnTo>
                    <a:cubicBezTo>
                      <a:pt x="621201" y="465602"/>
                      <a:pt x="614615" y="464023"/>
                      <a:pt x="605475" y="463283"/>
                    </a:cubicBezTo>
                    <a:lnTo>
                      <a:pt x="605475" y="105316"/>
                    </a:lnTo>
                    <a:cubicBezTo>
                      <a:pt x="588573" y="99369"/>
                      <a:pt x="573452" y="95908"/>
                      <a:pt x="558129" y="93791"/>
                    </a:cubicBezTo>
                    <a:cubicBezTo>
                      <a:pt x="546570" y="92178"/>
                      <a:pt x="541496" y="86969"/>
                      <a:pt x="541899" y="75074"/>
                    </a:cubicBezTo>
                    <a:cubicBezTo>
                      <a:pt x="542235" y="64993"/>
                      <a:pt x="543344" y="54744"/>
                      <a:pt x="540219" y="43017"/>
                    </a:cubicBezTo>
                    <a:cubicBezTo>
                      <a:pt x="437564" y="18790"/>
                      <a:pt x="334538" y="19025"/>
                      <a:pt x="230640" y="42849"/>
                    </a:cubicBezTo>
                    <a:cubicBezTo>
                      <a:pt x="227347" y="54106"/>
                      <a:pt x="229027" y="64960"/>
                      <a:pt x="228959" y="75612"/>
                    </a:cubicBezTo>
                    <a:cubicBezTo>
                      <a:pt x="228926" y="86230"/>
                      <a:pt x="224524" y="91707"/>
                      <a:pt x="213906" y="93555"/>
                    </a:cubicBezTo>
                    <a:cubicBezTo>
                      <a:pt x="198616" y="96244"/>
                      <a:pt x="183529" y="99940"/>
                      <a:pt x="166795" y="103502"/>
                    </a:cubicBezTo>
                    <a:lnTo>
                      <a:pt x="166795" y="711606"/>
                    </a:lnTo>
                    <a:cubicBezTo>
                      <a:pt x="183192" y="715436"/>
                      <a:pt x="211419" y="715705"/>
                      <a:pt x="229833" y="712177"/>
                    </a:cubicBezTo>
                    <a:cubicBezTo>
                      <a:pt x="232689" y="705322"/>
                      <a:pt x="231110" y="697795"/>
                      <a:pt x="231143" y="690537"/>
                    </a:cubicBezTo>
                    <a:cubicBezTo>
                      <a:pt x="231311" y="655221"/>
                      <a:pt x="231042" y="619938"/>
                      <a:pt x="231210" y="584622"/>
                    </a:cubicBezTo>
                    <a:cubicBezTo>
                      <a:pt x="231311" y="565603"/>
                      <a:pt x="232722" y="563452"/>
                      <a:pt x="250599" y="559622"/>
                    </a:cubicBezTo>
                    <a:cubicBezTo>
                      <a:pt x="280472" y="553237"/>
                      <a:pt x="310614" y="548130"/>
                      <a:pt x="341090" y="546282"/>
                    </a:cubicBezTo>
                    <a:cubicBezTo>
                      <a:pt x="399593" y="542753"/>
                      <a:pt x="457725" y="546382"/>
                      <a:pt x="515185" y="558513"/>
                    </a:cubicBezTo>
                    <a:cubicBezTo>
                      <a:pt x="537599" y="563251"/>
                      <a:pt x="538808" y="564629"/>
                      <a:pt x="538875" y="588218"/>
                    </a:cubicBezTo>
                    <a:cubicBezTo>
                      <a:pt x="538976" y="624206"/>
                      <a:pt x="539077" y="660194"/>
                      <a:pt x="539345" y="696182"/>
                    </a:cubicBezTo>
                    <a:cubicBezTo>
                      <a:pt x="539379" y="701458"/>
                      <a:pt x="537968" y="707036"/>
                      <a:pt x="541799" y="712950"/>
                    </a:cubicBezTo>
                    <a:cubicBezTo>
                      <a:pt x="552720" y="716982"/>
                      <a:pt x="565353" y="712177"/>
                      <a:pt x="577249" y="716109"/>
                    </a:cubicBezTo>
                    <a:cubicBezTo>
                      <a:pt x="581516" y="723333"/>
                      <a:pt x="579668" y="730390"/>
                      <a:pt x="578358" y="738622"/>
                    </a:cubicBezTo>
                    <a:lnTo>
                      <a:pt x="2412" y="738622"/>
                    </a:lnTo>
                    <a:cubicBezTo>
                      <a:pt x="-1487" y="730994"/>
                      <a:pt x="496" y="724341"/>
                      <a:pt x="563" y="718494"/>
                    </a:cubicBezTo>
                    <a:cubicBezTo>
                      <a:pt x="6948" y="711438"/>
                      <a:pt x="15986" y="717285"/>
                      <a:pt x="22170" y="712345"/>
                    </a:cubicBezTo>
                    <a:cubicBezTo>
                      <a:pt x="25463" y="704986"/>
                      <a:pt x="23883" y="697426"/>
                      <a:pt x="23883" y="690134"/>
                    </a:cubicBezTo>
                    <a:cubicBezTo>
                      <a:pt x="24018" y="527867"/>
                      <a:pt x="24018" y="365601"/>
                      <a:pt x="24018" y="203335"/>
                    </a:cubicBezTo>
                    <a:cubicBezTo>
                      <a:pt x="24018" y="196547"/>
                      <a:pt x="24488" y="189726"/>
                      <a:pt x="24018" y="182972"/>
                    </a:cubicBezTo>
                    <a:cubicBezTo>
                      <a:pt x="23178" y="170169"/>
                      <a:pt x="29596" y="164591"/>
                      <a:pt x="41592" y="162844"/>
                    </a:cubicBezTo>
                    <a:cubicBezTo>
                      <a:pt x="67768" y="159047"/>
                      <a:pt x="93844" y="154645"/>
                      <a:pt x="119987" y="150646"/>
                    </a:cubicBezTo>
                    <a:cubicBezTo>
                      <a:pt x="125968" y="149739"/>
                      <a:pt x="132251" y="150209"/>
                      <a:pt x="138300" y="145673"/>
                    </a:cubicBezTo>
                    <a:cubicBezTo>
                      <a:pt x="141828" y="134517"/>
                      <a:pt x="139745" y="122252"/>
                      <a:pt x="139980" y="110256"/>
                    </a:cubicBezTo>
                    <a:cubicBezTo>
                      <a:pt x="140517" y="84449"/>
                      <a:pt x="140585" y="84147"/>
                      <a:pt x="166123" y="77997"/>
                    </a:cubicBezTo>
                    <a:cubicBezTo>
                      <a:pt x="178488" y="75007"/>
                      <a:pt x="191392" y="73999"/>
                      <a:pt x="202917" y="68286"/>
                    </a:cubicBezTo>
                    <a:cubicBezTo>
                      <a:pt x="205606" y="57634"/>
                      <a:pt x="204094" y="47419"/>
                      <a:pt x="204194" y="37305"/>
                    </a:cubicBezTo>
                    <a:cubicBezTo>
                      <a:pt x="204295" y="26888"/>
                      <a:pt x="208495" y="21646"/>
                      <a:pt x="219181" y="19327"/>
                    </a:cubicBezTo>
                    <a:cubicBezTo>
                      <a:pt x="286486" y="4710"/>
                      <a:pt x="354431" y="-3186"/>
                      <a:pt x="423283" y="1216"/>
                    </a:cubicBezTo>
                    <a:cubicBezTo>
                      <a:pt x="465252" y="3904"/>
                      <a:pt x="507020" y="8944"/>
                      <a:pt x="548048" y="18891"/>
                    </a:cubicBezTo>
                    <a:cubicBezTo>
                      <a:pt x="565555" y="23158"/>
                      <a:pt x="566127" y="23931"/>
                      <a:pt x="566496" y="42110"/>
                    </a:cubicBezTo>
                    <a:cubicBezTo>
                      <a:pt x="566664" y="49570"/>
                      <a:pt x="566664" y="57029"/>
                      <a:pt x="566900" y="64489"/>
                    </a:cubicBezTo>
                    <a:cubicBezTo>
                      <a:pt x="566933" y="65766"/>
                      <a:pt x="567773" y="67009"/>
                      <a:pt x="568747" y="69664"/>
                    </a:cubicBezTo>
                    <a:close/>
                    <a:moveTo>
                      <a:pt x="138972" y="713756"/>
                    </a:moveTo>
                    <a:lnTo>
                      <a:pt x="138972" y="174201"/>
                    </a:lnTo>
                    <a:cubicBezTo>
                      <a:pt x="108159" y="176856"/>
                      <a:pt x="79025" y="180687"/>
                      <a:pt x="50127" y="187609"/>
                    </a:cubicBezTo>
                    <a:lnTo>
                      <a:pt x="50127" y="713756"/>
                    </a:lnTo>
                    <a:lnTo>
                      <a:pt x="138972" y="713756"/>
                    </a:lnTo>
                    <a:close/>
                    <a:moveTo>
                      <a:pt x="513370" y="584051"/>
                    </a:moveTo>
                    <a:cubicBezTo>
                      <a:pt x="426408" y="565099"/>
                      <a:pt x="342031" y="564595"/>
                      <a:pt x="257421" y="584320"/>
                    </a:cubicBezTo>
                    <a:lnTo>
                      <a:pt x="257421" y="713790"/>
                    </a:lnTo>
                    <a:cubicBezTo>
                      <a:pt x="271399" y="714764"/>
                      <a:pt x="283966" y="715504"/>
                      <a:pt x="298415" y="713017"/>
                    </a:cubicBezTo>
                    <a:cubicBezTo>
                      <a:pt x="298415" y="689059"/>
                      <a:pt x="298315" y="666108"/>
                      <a:pt x="298415" y="643191"/>
                    </a:cubicBezTo>
                    <a:cubicBezTo>
                      <a:pt x="298516" y="622626"/>
                      <a:pt x="300902" y="619367"/>
                      <a:pt x="320257" y="615906"/>
                    </a:cubicBezTo>
                    <a:cubicBezTo>
                      <a:pt x="363403" y="608211"/>
                      <a:pt x="406649" y="608312"/>
                      <a:pt x="449795" y="615906"/>
                    </a:cubicBezTo>
                    <a:cubicBezTo>
                      <a:pt x="469855" y="619434"/>
                      <a:pt x="471872" y="622526"/>
                      <a:pt x="472275" y="642586"/>
                    </a:cubicBezTo>
                    <a:cubicBezTo>
                      <a:pt x="472746" y="666175"/>
                      <a:pt x="470965" y="689831"/>
                      <a:pt x="473485" y="714428"/>
                    </a:cubicBezTo>
                    <a:cubicBezTo>
                      <a:pt x="487564" y="713588"/>
                      <a:pt x="500803" y="716680"/>
                      <a:pt x="513337" y="712479"/>
                    </a:cubicBezTo>
                    <a:lnTo>
                      <a:pt x="513337" y="584017"/>
                    </a:lnTo>
                    <a:close/>
                    <a:moveTo>
                      <a:pt x="445662" y="713185"/>
                    </a:moveTo>
                    <a:lnTo>
                      <a:pt x="445662" y="640705"/>
                    </a:lnTo>
                    <a:cubicBezTo>
                      <a:pt x="429029" y="639461"/>
                      <a:pt x="414479" y="632237"/>
                      <a:pt x="399458" y="637479"/>
                    </a:cubicBezTo>
                    <a:lnTo>
                      <a:pt x="399458" y="714664"/>
                    </a:lnTo>
                    <a:cubicBezTo>
                      <a:pt x="415822" y="714025"/>
                      <a:pt x="430507" y="715773"/>
                      <a:pt x="445662" y="713185"/>
                    </a:cubicBezTo>
                    <a:close/>
                    <a:moveTo>
                      <a:pt x="324055" y="641545"/>
                    </a:moveTo>
                    <a:cubicBezTo>
                      <a:pt x="322676" y="665604"/>
                      <a:pt x="322710" y="688924"/>
                      <a:pt x="324055" y="712748"/>
                    </a:cubicBezTo>
                    <a:cubicBezTo>
                      <a:pt x="340889" y="715537"/>
                      <a:pt x="355977" y="715571"/>
                      <a:pt x="370795" y="713152"/>
                    </a:cubicBezTo>
                    <a:lnTo>
                      <a:pt x="370795" y="635866"/>
                    </a:lnTo>
                    <a:cubicBezTo>
                      <a:pt x="353927" y="634723"/>
                      <a:pt x="339679" y="638184"/>
                      <a:pt x="324055" y="641578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F0E6106A-C62C-1D05-198E-169882BB6A6F}"/>
                  </a:ext>
                </a:extLst>
              </p:cNvPr>
              <p:cNvSpPr/>
              <p:nvPr/>
            </p:nvSpPr>
            <p:spPr>
              <a:xfrm>
                <a:off x="9788335" y="2791085"/>
                <a:ext cx="25973" cy="51265"/>
              </a:xfrm>
              <a:custGeom>
                <a:avLst/>
                <a:gdLst>
                  <a:gd name="connsiteX0" fmla="*/ 1786 w 25973"/>
                  <a:gd name="connsiteY0" fmla="*/ 1966 h 51265"/>
                  <a:gd name="connsiteX1" fmla="*/ 23392 w 25973"/>
                  <a:gd name="connsiteY1" fmla="*/ 1361 h 51265"/>
                  <a:gd name="connsiteX2" fmla="*/ 24535 w 25973"/>
                  <a:gd name="connsiteY2" fmla="*/ 48169 h 51265"/>
                  <a:gd name="connsiteX3" fmla="*/ 1920 w 25973"/>
                  <a:gd name="connsiteY3" fmla="*/ 48875 h 51265"/>
                  <a:gd name="connsiteX4" fmla="*/ 1786 w 25973"/>
                  <a:gd name="connsiteY4" fmla="*/ 1966 h 5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73" h="51265">
                    <a:moveTo>
                      <a:pt x="1786" y="1966"/>
                    </a:moveTo>
                    <a:cubicBezTo>
                      <a:pt x="9111" y="-823"/>
                      <a:pt x="15664" y="-286"/>
                      <a:pt x="23392" y="1361"/>
                    </a:cubicBezTo>
                    <a:cubicBezTo>
                      <a:pt x="27727" y="16717"/>
                      <a:pt x="25509" y="32342"/>
                      <a:pt x="24535" y="48169"/>
                    </a:cubicBezTo>
                    <a:cubicBezTo>
                      <a:pt x="16940" y="52101"/>
                      <a:pt x="10085" y="52235"/>
                      <a:pt x="1920" y="48875"/>
                    </a:cubicBezTo>
                    <a:cubicBezTo>
                      <a:pt x="-600" y="33216"/>
                      <a:pt x="-634" y="17524"/>
                      <a:pt x="1786" y="1966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0" name="Forma libre: forma 59">
                <a:extLst>
                  <a:ext uri="{FF2B5EF4-FFF2-40B4-BE49-F238E27FC236}">
                    <a16:creationId xmlns:a16="http://schemas.microsoft.com/office/drawing/2014/main" id="{218947ED-7E85-597F-2B7F-7614AEA04AC0}"/>
                  </a:ext>
                </a:extLst>
              </p:cNvPr>
              <p:cNvSpPr/>
              <p:nvPr/>
            </p:nvSpPr>
            <p:spPr>
              <a:xfrm>
                <a:off x="9788312" y="2901482"/>
                <a:ext cx="25966" cy="51887"/>
              </a:xfrm>
              <a:custGeom>
                <a:avLst/>
                <a:gdLst>
                  <a:gd name="connsiteX0" fmla="*/ 2111 w 25966"/>
                  <a:gd name="connsiteY0" fmla="*/ 49769 h 51887"/>
                  <a:gd name="connsiteX1" fmla="*/ 1875 w 25966"/>
                  <a:gd name="connsiteY1" fmla="*/ 2323 h 51887"/>
                  <a:gd name="connsiteX2" fmla="*/ 23314 w 25966"/>
                  <a:gd name="connsiteY2" fmla="*/ 1584 h 51887"/>
                  <a:gd name="connsiteX3" fmla="*/ 24456 w 25966"/>
                  <a:gd name="connsiteY3" fmla="*/ 48761 h 51887"/>
                  <a:gd name="connsiteX4" fmla="*/ 2111 w 25966"/>
                  <a:gd name="connsiteY4" fmla="*/ 49736 h 51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66" h="51887">
                    <a:moveTo>
                      <a:pt x="2111" y="49769"/>
                    </a:moveTo>
                    <a:cubicBezTo>
                      <a:pt x="-611" y="33775"/>
                      <a:pt x="-712" y="17948"/>
                      <a:pt x="1875" y="2323"/>
                    </a:cubicBezTo>
                    <a:cubicBezTo>
                      <a:pt x="9133" y="-1037"/>
                      <a:pt x="15686" y="-265"/>
                      <a:pt x="23314" y="1584"/>
                    </a:cubicBezTo>
                    <a:cubicBezTo>
                      <a:pt x="27414" y="17074"/>
                      <a:pt x="25902" y="32800"/>
                      <a:pt x="24456" y="48761"/>
                    </a:cubicBezTo>
                    <a:cubicBezTo>
                      <a:pt x="16862" y="52928"/>
                      <a:pt x="9973" y="52592"/>
                      <a:pt x="2111" y="49736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1" name="Forma libre: forma 60">
                <a:extLst>
                  <a:ext uri="{FF2B5EF4-FFF2-40B4-BE49-F238E27FC236}">
                    <a16:creationId xmlns:a16="http://schemas.microsoft.com/office/drawing/2014/main" id="{BD76A9F9-EFA2-F8FE-54A0-3E80D5011E39}"/>
                  </a:ext>
                </a:extLst>
              </p:cNvPr>
              <p:cNvSpPr/>
              <p:nvPr/>
            </p:nvSpPr>
            <p:spPr>
              <a:xfrm>
                <a:off x="9788308" y="3011702"/>
                <a:ext cx="25887" cy="52374"/>
              </a:xfrm>
              <a:custGeom>
                <a:avLst/>
                <a:gdLst>
                  <a:gd name="connsiteX0" fmla="*/ 24595 w 25887"/>
                  <a:gd name="connsiteY0" fmla="*/ 50337 h 52374"/>
                  <a:gd name="connsiteX1" fmla="*/ 2115 w 25887"/>
                  <a:gd name="connsiteY1" fmla="*/ 50202 h 52374"/>
                  <a:gd name="connsiteX2" fmla="*/ 1980 w 25887"/>
                  <a:gd name="connsiteY2" fmla="*/ 3764 h 52374"/>
                  <a:gd name="connsiteX3" fmla="*/ 22713 w 25887"/>
                  <a:gd name="connsiteY3" fmla="*/ 0 h 52374"/>
                  <a:gd name="connsiteX4" fmla="*/ 24595 w 25887"/>
                  <a:gd name="connsiteY4" fmla="*/ 50303 h 5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87" h="52374">
                    <a:moveTo>
                      <a:pt x="24595" y="50337"/>
                    </a:moveTo>
                    <a:cubicBezTo>
                      <a:pt x="16127" y="52924"/>
                      <a:pt x="9574" y="53226"/>
                      <a:pt x="2115" y="50202"/>
                    </a:cubicBezTo>
                    <a:cubicBezTo>
                      <a:pt x="-1044" y="34644"/>
                      <a:pt x="-305" y="18817"/>
                      <a:pt x="1980" y="3764"/>
                    </a:cubicBezTo>
                    <a:cubicBezTo>
                      <a:pt x="8398" y="-1310"/>
                      <a:pt x="14581" y="1311"/>
                      <a:pt x="22713" y="0"/>
                    </a:cubicBezTo>
                    <a:cubicBezTo>
                      <a:pt x="27820" y="16600"/>
                      <a:pt x="25435" y="32897"/>
                      <a:pt x="24595" y="50303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2" name="Forma libre: forma 61">
                <a:extLst>
                  <a:ext uri="{FF2B5EF4-FFF2-40B4-BE49-F238E27FC236}">
                    <a16:creationId xmlns:a16="http://schemas.microsoft.com/office/drawing/2014/main" id="{2467E327-B7F7-84B1-DB0D-863264307834}"/>
                  </a:ext>
                </a:extLst>
              </p:cNvPr>
              <p:cNvSpPr/>
              <p:nvPr/>
            </p:nvSpPr>
            <p:spPr>
              <a:xfrm>
                <a:off x="9788606" y="3123510"/>
                <a:ext cx="25509" cy="50989"/>
              </a:xfrm>
              <a:custGeom>
                <a:avLst/>
                <a:gdLst>
                  <a:gd name="connsiteX0" fmla="*/ 36 w 25509"/>
                  <a:gd name="connsiteY0" fmla="*/ 50358 h 50989"/>
                  <a:gd name="connsiteX1" fmla="*/ 70 w 25509"/>
                  <a:gd name="connsiteY1" fmla="*/ 15311 h 50989"/>
                  <a:gd name="connsiteX2" fmla="*/ 944 w 25509"/>
                  <a:gd name="connsiteY2" fmla="*/ 3920 h 50989"/>
                  <a:gd name="connsiteX3" fmla="*/ 23356 w 25509"/>
                  <a:gd name="connsiteY3" fmla="*/ 2542 h 50989"/>
                  <a:gd name="connsiteX4" fmla="*/ 25036 w 25509"/>
                  <a:gd name="connsiteY4" fmla="*/ 47939 h 50989"/>
                  <a:gd name="connsiteX5" fmla="*/ 3 w 25509"/>
                  <a:gd name="connsiteY5" fmla="*/ 50358 h 5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09" h="50989">
                    <a:moveTo>
                      <a:pt x="36" y="50358"/>
                    </a:moveTo>
                    <a:cubicBezTo>
                      <a:pt x="36" y="36783"/>
                      <a:pt x="-65" y="26064"/>
                      <a:pt x="70" y="15311"/>
                    </a:cubicBezTo>
                    <a:cubicBezTo>
                      <a:pt x="104" y="11346"/>
                      <a:pt x="675" y="7381"/>
                      <a:pt x="944" y="3920"/>
                    </a:cubicBezTo>
                    <a:cubicBezTo>
                      <a:pt x="8571" y="-1423"/>
                      <a:pt x="15527" y="-717"/>
                      <a:pt x="23356" y="2542"/>
                    </a:cubicBezTo>
                    <a:cubicBezTo>
                      <a:pt x="27288" y="17596"/>
                      <a:pt x="24533" y="32851"/>
                      <a:pt x="25036" y="47939"/>
                    </a:cubicBezTo>
                    <a:cubicBezTo>
                      <a:pt x="16703" y="52677"/>
                      <a:pt x="9546" y="50526"/>
                      <a:pt x="3" y="50358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3" name="Forma libre: forma 62">
                <a:extLst>
                  <a:ext uri="{FF2B5EF4-FFF2-40B4-BE49-F238E27FC236}">
                    <a16:creationId xmlns:a16="http://schemas.microsoft.com/office/drawing/2014/main" id="{750E763C-5F08-BEEA-BFA6-C8D34782F11A}"/>
                  </a:ext>
                </a:extLst>
              </p:cNvPr>
              <p:cNvSpPr/>
              <p:nvPr/>
            </p:nvSpPr>
            <p:spPr>
              <a:xfrm>
                <a:off x="9917821" y="2901601"/>
                <a:ext cx="25083" cy="51750"/>
              </a:xfrm>
              <a:custGeom>
                <a:avLst/>
                <a:gdLst>
                  <a:gd name="connsiteX0" fmla="*/ 225 w 25083"/>
                  <a:gd name="connsiteY0" fmla="*/ 2573 h 51750"/>
                  <a:gd name="connsiteX1" fmla="*/ 23847 w 25083"/>
                  <a:gd name="connsiteY1" fmla="*/ 2069 h 51750"/>
                  <a:gd name="connsiteX2" fmla="*/ 24284 w 25083"/>
                  <a:gd name="connsiteY2" fmla="*/ 48575 h 51750"/>
                  <a:gd name="connsiteX3" fmla="*/ 2577 w 25083"/>
                  <a:gd name="connsiteY3" fmla="*/ 50524 h 51750"/>
                  <a:gd name="connsiteX4" fmla="*/ 225 w 25083"/>
                  <a:gd name="connsiteY4" fmla="*/ 2573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83" h="51750">
                    <a:moveTo>
                      <a:pt x="225" y="2573"/>
                    </a:moveTo>
                    <a:cubicBezTo>
                      <a:pt x="9331" y="-821"/>
                      <a:pt x="15749" y="-720"/>
                      <a:pt x="23847" y="2069"/>
                    </a:cubicBezTo>
                    <a:cubicBezTo>
                      <a:pt x="25897" y="17493"/>
                      <a:pt x="24923" y="33286"/>
                      <a:pt x="24284" y="48575"/>
                    </a:cubicBezTo>
                    <a:cubicBezTo>
                      <a:pt x="16690" y="53078"/>
                      <a:pt x="10137" y="51868"/>
                      <a:pt x="2577" y="50524"/>
                    </a:cubicBezTo>
                    <a:cubicBezTo>
                      <a:pt x="-2161" y="35033"/>
                      <a:pt x="1300" y="19105"/>
                      <a:pt x="225" y="2573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2DC5B4F4-9476-1F9D-8F8E-4E19C71FF207}"/>
                  </a:ext>
                </a:extLst>
              </p:cNvPr>
              <p:cNvSpPr/>
              <p:nvPr/>
            </p:nvSpPr>
            <p:spPr>
              <a:xfrm>
                <a:off x="9659819" y="3012198"/>
                <a:ext cx="23781" cy="52067"/>
              </a:xfrm>
              <a:custGeom>
                <a:avLst/>
                <a:gdLst>
                  <a:gd name="connsiteX0" fmla="*/ 529 w 23781"/>
                  <a:gd name="connsiteY0" fmla="*/ 1991 h 52067"/>
                  <a:gd name="connsiteX1" fmla="*/ 23782 w 23781"/>
                  <a:gd name="connsiteY1" fmla="*/ 3100 h 52067"/>
                  <a:gd name="connsiteX2" fmla="*/ 23782 w 23781"/>
                  <a:gd name="connsiteY2" fmla="*/ 48430 h 52067"/>
                  <a:gd name="connsiteX3" fmla="*/ 1873 w 23781"/>
                  <a:gd name="connsiteY3" fmla="*/ 50110 h 52067"/>
                  <a:gd name="connsiteX4" fmla="*/ 529 w 23781"/>
                  <a:gd name="connsiteY4" fmla="*/ 1991 h 5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81" h="52067">
                    <a:moveTo>
                      <a:pt x="529" y="1991"/>
                    </a:moveTo>
                    <a:cubicBezTo>
                      <a:pt x="10004" y="-328"/>
                      <a:pt x="16457" y="-1369"/>
                      <a:pt x="23782" y="3100"/>
                    </a:cubicBezTo>
                    <a:lnTo>
                      <a:pt x="23782" y="48430"/>
                    </a:lnTo>
                    <a:cubicBezTo>
                      <a:pt x="17196" y="53772"/>
                      <a:pt x="10173" y="52227"/>
                      <a:pt x="1873" y="50110"/>
                    </a:cubicBezTo>
                    <a:cubicBezTo>
                      <a:pt x="-1555" y="34451"/>
                      <a:pt x="831" y="18658"/>
                      <a:pt x="529" y="1991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FFFE9596-1392-AC5C-08DB-1E9F8CBB9254}"/>
                  </a:ext>
                </a:extLst>
              </p:cNvPr>
              <p:cNvSpPr/>
              <p:nvPr/>
            </p:nvSpPr>
            <p:spPr>
              <a:xfrm>
                <a:off x="9659801" y="2901552"/>
                <a:ext cx="25193" cy="51665"/>
              </a:xfrm>
              <a:custGeom>
                <a:avLst/>
                <a:gdLst>
                  <a:gd name="connsiteX0" fmla="*/ 24203 w 25193"/>
                  <a:gd name="connsiteY0" fmla="*/ 48725 h 51665"/>
                  <a:gd name="connsiteX1" fmla="*/ 1387 w 25193"/>
                  <a:gd name="connsiteY1" fmla="*/ 50774 h 51665"/>
                  <a:gd name="connsiteX2" fmla="*/ 782 w 25193"/>
                  <a:gd name="connsiteY2" fmla="*/ 3193 h 51665"/>
                  <a:gd name="connsiteX3" fmla="*/ 22691 w 25193"/>
                  <a:gd name="connsiteY3" fmla="*/ 1278 h 51665"/>
                  <a:gd name="connsiteX4" fmla="*/ 24170 w 25193"/>
                  <a:gd name="connsiteY4" fmla="*/ 48725 h 5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93" h="51665">
                    <a:moveTo>
                      <a:pt x="24203" y="48725"/>
                    </a:moveTo>
                    <a:cubicBezTo>
                      <a:pt x="15702" y="52891"/>
                      <a:pt x="9283" y="51682"/>
                      <a:pt x="1387" y="50774"/>
                    </a:cubicBezTo>
                    <a:cubicBezTo>
                      <a:pt x="-730" y="34175"/>
                      <a:pt x="9" y="18415"/>
                      <a:pt x="782" y="3193"/>
                    </a:cubicBezTo>
                    <a:cubicBezTo>
                      <a:pt x="8376" y="-1410"/>
                      <a:pt x="14929" y="-66"/>
                      <a:pt x="22691" y="1278"/>
                    </a:cubicBezTo>
                    <a:cubicBezTo>
                      <a:pt x="27059" y="16668"/>
                      <a:pt x="24438" y="32461"/>
                      <a:pt x="24170" y="48725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" name="Forma libre: forma 65">
                <a:extLst>
                  <a:ext uri="{FF2B5EF4-FFF2-40B4-BE49-F238E27FC236}">
                    <a16:creationId xmlns:a16="http://schemas.microsoft.com/office/drawing/2014/main" id="{7AB11323-BEDA-D26D-C6A3-F79D1F0DF29B}"/>
                  </a:ext>
                </a:extLst>
              </p:cNvPr>
              <p:cNvSpPr/>
              <p:nvPr/>
            </p:nvSpPr>
            <p:spPr>
              <a:xfrm>
                <a:off x="9917885" y="3012270"/>
                <a:ext cx="25071" cy="51830"/>
              </a:xfrm>
              <a:custGeom>
                <a:avLst/>
                <a:gdLst>
                  <a:gd name="connsiteX0" fmla="*/ 24051 w 25071"/>
                  <a:gd name="connsiteY0" fmla="*/ 49735 h 51830"/>
                  <a:gd name="connsiteX1" fmla="*/ 1538 w 25071"/>
                  <a:gd name="connsiteY1" fmla="*/ 49466 h 51830"/>
                  <a:gd name="connsiteX2" fmla="*/ 731 w 25071"/>
                  <a:gd name="connsiteY2" fmla="*/ 3363 h 51830"/>
                  <a:gd name="connsiteX3" fmla="*/ 22707 w 25071"/>
                  <a:gd name="connsiteY3" fmla="*/ 1448 h 51830"/>
                  <a:gd name="connsiteX4" fmla="*/ 24051 w 25071"/>
                  <a:gd name="connsiteY4" fmla="*/ 49735 h 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71" h="51830">
                    <a:moveTo>
                      <a:pt x="24051" y="49735"/>
                    </a:moveTo>
                    <a:cubicBezTo>
                      <a:pt x="15584" y="52456"/>
                      <a:pt x="9132" y="52692"/>
                      <a:pt x="1538" y="49466"/>
                    </a:cubicBezTo>
                    <a:cubicBezTo>
                      <a:pt x="-1217" y="34076"/>
                      <a:pt x="529" y="18350"/>
                      <a:pt x="731" y="3363"/>
                    </a:cubicBezTo>
                    <a:cubicBezTo>
                      <a:pt x="8594" y="-1307"/>
                      <a:pt x="15079" y="-266"/>
                      <a:pt x="22707" y="1448"/>
                    </a:cubicBezTo>
                    <a:cubicBezTo>
                      <a:pt x="26739" y="17006"/>
                      <a:pt x="24488" y="32866"/>
                      <a:pt x="24051" y="49735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7" name="Forma libre: forma 66">
                <a:extLst>
                  <a:ext uri="{FF2B5EF4-FFF2-40B4-BE49-F238E27FC236}">
                    <a16:creationId xmlns:a16="http://schemas.microsoft.com/office/drawing/2014/main" id="{D4B92F98-5660-7ED6-C870-D3A598BDCA80}"/>
                  </a:ext>
                </a:extLst>
              </p:cNvPr>
              <p:cNvSpPr/>
              <p:nvPr/>
            </p:nvSpPr>
            <p:spPr>
              <a:xfrm>
                <a:off x="9659633" y="2791181"/>
                <a:ext cx="25452" cy="50951"/>
              </a:xfrm>
              <a:custGeom>
                <a:avLst/>
                <a:gdLst>
                  <a:gd name="connsiteX0" fmla="*/ 1286 w 25452"/>
                  <a:gd name="connsiteY0" fmla="*/ 1299 h 50951"/>
                  <a:gd name="connsiteX1" fmla="*/ 23094 w 25452"/>
                  <a:gd name="connsiteY1" fmla="*/ 1299 h 50951"/>
                  <a:gd name="connsiteX2" fmla="*/ 24102 w 25452"/>
                  <a:gd name="connsiteY2" fmla="*/ 47872 h 50951"/>
                  <a:gd name="connsiteX3" fmla="*/ 2294 w 25452"/>
                  <a:gd name="connsiteY3" fmla="*/ 49317 h 50951"/>
                  <a:gd name="connsiteX4" fmla="*/ 1286 w 25452"/>
                  <a:gd name="connsiteY4" fmla="*/ 1265 h 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52" h="50951">
                    <a:moveTo>
                      <a:pt x="1286" y="1299"/>
                    </a:moveTo>
                    <a:cubicBezTo>
                      <a:pt x="9821" y="-348"/>
                      <a:pt x="15836" y="-516"/>
                      <a:pt x="23094" y="1299"/>
                    </a:cubicBezTo>
                    <a:cubicBezTo>
                      <a:pt x="26992" y="16655"/>
                      <a:pt x="25111" y="32448"/>
                      <a:pt x="24102" y="47872"/>
                    </a:cubicBezTo>
                    <a:cubicBezTo>
                      <a:pt x="16844" y="51971"/>
                      <a:pt x="10291" y="51467"/>
                      <a:pt x="2294" y="49317"/>
                    </a:cubicBezTo>
                    <a:cubicBezTo>
                      <a:pt x="-1503" y="33893"/>
                      <a:pt x="345" y="18100"/>
                      <a:pt x="1286" y="1265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8" name="Forma libre: forma 67">
                <a:extLst>
                  <a:ext uri="{FF2B5EF4-FFF2-40B4-BE49-F238E27FC236}">
                    <a16:creationId xmlns:a16="http://schemas.microsoft.com/office/drawing/2014/main" id="{8BFF0B06-F28A-C7E7-D27D-6635EE8CBBB6}"/>
                  </a:ext>
                </a:extLst>
              </p:cNvPr>
              <p:cNvSpPr/>
              <p:nvPr/>
            </p:nvSpPr>
            <p:spPr>
              <a:xfrm>
                <a:off x="10081186" y="2911291"/>
                <a:ext cx="23824" cy="51197"/>
              </a:xfrm>
              <a:custGeom>
                <a:avLst/>
                <a:gdLst>
                  <a:gd name="connsiteX0" fmla="*/ 22144 w 23824"/>
                  <a:gd name="connsiteY0" fmla="*/ 49940 h 51197"/>
                  <a:gd name="connsiteX1" fmla="*/ 0 w 23824"/>
                  <a:gd name="connsiteY1" fmla="*/ 49907 h 51197"/>
                  <a:gd name="connsiteX2" fmla="*/ 0 w 23824"/>
                  <a:gd name="connsiteY2" fmla="*/ 2090 h 51197"/>
                  <a:gd name="connsiteX3" fmla="*/ 22076 w 23824"/>
                  <a:gd name="connsiteY3" fmla="*/ 1217 h 51197"/>
                  <a:gd name="connsiteX4" fmla="*/ 22144 w 23824"/>
                  <a:gd name="connsiteY4" fmla="*/ 49974 h 5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24" h="51197">
                    <a:moveTo>
                      <a:pt x="22144" y="49940"/>
                    </a:moveTo>
                    <a:cubicBezTo>
                      <a:pt x="13978" y="51721"/>
                      <a:pt x="7493" y="51520"/>
                      <a:pt x="0" y="49907"/>
                    </a:cubicBezTo>
                    <a:lnTo>
                      <a:pt x="0" y="2090"/>
                    </a:lnTo>
                    <a:cubicBezTo>
                      <a:pt x="6620" y="-1169"/>
                      <a:pt x="13777" y="74"/>
                      <a:pt x="22076" y="1217"/>
                    </a:cubicBezTo>
                    <a:cubicBezTo>
                      <a:pt x="24395" y="17716"/>
                      <a:pt x="24395" y="34013"/>
                      <a:pt x="22144" y="49974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9" name="Forma libre: forma 68">
                <a:extLst>
                  <a:ext uri="{FF2B5EF4-FFF2-40B4-BE49-F238E27FC236}">
                    <a16:creationId xmlns:a16="http://schemas.microsoft.com/office/drawing/2014/main" id="{7BD79BBF-A391-78EC-2F96-CB536E8D139F}"/>
                  </a:ext>
                </a:extLst>
              </p:cNvPr>
              <p:cNvSpPr/>
              <p:nvPr/>
            </p:nvSpPr>
            <p:spPr>
              <a:xfrm>
                <a:off x="9917914" y="2791137"/>
                <a:ext cx="25011" cy="50952"/>
              </a:xfrm>
              <a:custGeom>
                <a:avLst/>
                <a:gdLst>
                  <a:gd name="connsiteX0" fmla="*/ 24561 w 25011"/>
                  <a:gd name="connsiteY0" fmla="*/ 48520 h 50952"/>
                  <a:gd name="connsiteX1" fmla="*/ 1241 w 25011"/>
                  <a:gd name="connsiteY1" fmla="*/ 50537 h 50952"/>
                  <a:gd name="connsiteX2" fmla="*/ 501 w 25011"/>
                  <a:gd name="connsiteY2" fmla="*/ 3056 h 50952"/>
                  <a:gd name="connsiteX3" fmla="*/ 22578 w 25011"/>
                  <a:gd name="connsiteY3" fmla="*/ 603 h 50952"/>
                  <a:gd name="connsiteX4" fmla="*/ 24561 w 25011"/>
                  <a:gd name="connsiteY4" fmla="*/ 48520 h 5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11" h="50952">
                    <a:moveTo>
                      <a:pt x="24561" y="48520"/>
                    </a:moveTo>
                    <a:cubicBezTo>
                      <a:pt x="16126" y="52452"/>
                      <a:pt x="9574" y="50402"/>
                      <a:pt x="1241" y="50537"/>
                    </a:cubicBezTo>
                    <a:cubicBezTo>
                      <a:pt x="-944" y="34071"/>
                      <a:pt x="401" y="18413"/>
                      <a:pt x="501" y="3056"/>
                    </a:cubicBezTo>
                    <a:cubicBezTo>
                      <a:pt x="7961" y="-1648"/>
                      <a:pt x="14648" y="435"/>
                      <a:pt x="22578" y="603"/>
                    </a:cubicBezTo>
                    <a:cubicBezTo>
                      <a:pt x="26913" y="16128"/>
                      <a:pt x="24022" y="32022"/>
                      <a:pt x="24561" y="48520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0" name="Forma libre: forma 69">
                <a:extLst>
                  <a:ext uri="{FF2B5EF4-FFF2-40B4-BE49-F238E27FC236}">
                    <a16:creationId xmlns:a16="http://schemas.microsoft.com/office/drawing/2014/main" id="{B25A5864-24B2-E0F9-0187-D00F3C889464}"/>
                  </a:ext>
                </a:extLst>
              </p:cNvPr>
              <p:cNvSpPr/>
              <p:nvPr/>
            </p:nvSpPr>
            <p:spPr>
              <a:xfrm>
                <a:off x="9659895" y="3123527"/>
                <a:ext cx="25068" cy="51000"/>
              </a:xfrm>
              <a:custGeom>
                <a:avLst/>
                <a:gdLst>
                  <a:gd name="connsiteX0" fmla="*/ 1125 w 25068"/>
                  <a:gd name="connsiteY0" fmla="*/ 50543 h 51000"/>
                  <a:gd name="connsiteX1" fmla="*/ 822 w 25068"/>
                  <a:gd name="connsiteY1" fmla="*/ 4171 h 51000"/>
                  <a:gd name="connsiteX2" fmla="*/ 22899 w 25068"/>
                  <a:gd name="connsiteY2" fmla="*/ 2155 h 51000"/>
                  <a:gd name="connsiteX3" fmla="*/ 24276 w 25068"/>
                  <a:gd name="connsiteY3" fmla="*/ 47653 h 51000"/>
                  <a:gd name="connsiteX4" fmla="*/ 1091 w 25068"/>
                  <a:gd name="connsiteY4" fmla="*/ 50543 h 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68" h="51000">
                    <a:moveTo>
                      <a:pt x="1125" y="50543"/>
                    </a:moveTo>
                    <a:cubicBezTo>
                      <a:pt x="-320" y="33237"/>
                      <a:pt x="-320" y="18587"/>
                      <a:pt x="822" y="4171"/>
                    </a:cubicBezTo>
                    <a:cubicBezTo>
                      <a:pt x="7812" y="-2012"/>
                      <a:pt x="14901" y="-96"/>
                      <a:pt x="22899" y="2155"/>
                    </a:cubicBezTo>
                    <a:cubicBezTo>
                      <a:pt x="26495" y="17074"/>
                      <a:pt x="24613" y="32296"/>
                      <a:pt x="24276" y="47653"/>
                    </a:cubicBezTo>
                    <a:cubicBezTo>
                      <a:pt x="17119" y="53096"/>
                      <a:pt x="9894" y="50173"/>
                      <a:pt x="1091" y="50543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1" name="Forma libre: forma 70">
                <a:extLst>
                  <a:ext uri="{FF2B5EF4-FFF2-40B4-BE49-F238E27FC236}">
                    <a16:creationId xmlns:a16="http://schemas.microsoft.com/office/drawing/2014/main" id="{A98C0EED-E736-735C-DA49-764CABFF9642}"/>
                  </a:ext>
                </a:extLst>
              </p:cNvPr>
              <p:cNvSpPr/>
              <p:nvPr/>
            </p:nvSpPr>
            <p:spPr>
              <a:xfrm>
                <a:off x="9919222" y="3123674"/>
                <a:ext cx="22378" cy="50769"/>
              </a:xfrm>
              <a:custGeom>
                <a:avLst/>
                <a:gdLst>
                  <a:gd name="connsiteX0" fmla="*/ 22379 w 22378"/>
                  <a:gd name="connsiteY0" fmla="*/ 49152 h 50769"/>
                  <a:gd name="connsiteX1" fmla="*/ 0 w 22378"/>
                  <a:gd name="connsiteY1" fmla="*/ 49186 h 50769"/>
                  <a:gd name="connsiteX2" fmla="*/ 0 w 22378"/>
                  <a:gd name="connsiteY2" fmla="*/ 3184 h 50769"/>
                  <a:gd name="connsiteX3" fmla="*/ 22379 w 22378"/>
                  <a:gd name="connsiteY3" fmla="*/ 1705 h 50769"/>
                  <a:gd name="connsiteX4" fmla="*/ 22379 w 22378"/>
                  <a:gd name="connsiteY4" fmla="*/ 49152 h 50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8" h="50769">
                    <a:moveTo>
                      <a:pt x="22379" y="49152"/>
                    </a:moveTo>
                    <a:cubicBezTo>
                      <a:pt x="14012" y="51404"/>
                      <a:pt x="7527" y="51202"/>
                      <a:pt x="0" y="49186"/>
                    </a:cubicBezTo>
                    <a:lnTo>
                      <a:pt x="0" y="3184"/>
                    </a:lnTo>
                    <a:cubicBezTo>
                      <a:pt x="7359" y="-1588"/>
                      <a:pt x="14281" y="-42"/>
                      <a:pt x="22379" y="1705"/>
                    </a:cubicBezTo>
                    <a:lnTo>
                      <a:pt x="22379" y="49152"/>
                    </a:ln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" name="Forma libre: forma 71">
                <a:extLst>
                  <a:ext uri="{FF2B5EF4-FFF2-40B4-BE49-F238E27FC236}">
                    <a16:creationId xmlns:a16="http://schemas.microsoft.com/office/drawing/2014/main" id="{38836470-A449-44DD-5061-DDF42F2B377D}"/>
                  </a:ext>
                </a:extLst>
              </p:cNvPr>
              <p:cNvSpPr/>
              <p:nvPr/>
            </p:nvSpPr>
            <p:spPr>
              <a:xfrm>
                <a:off x="10081152" y="3022661"/>
                <a:ext cx="23825" cy="50609"/>
              </a:xfrm>
              <a:custGeom>
                <a:avLst/>
                <a:gdLst>
                  <a:gd name="connsiteX0" fmla="*/ 23152 w 23825"/>
                  <a:gd name="connsiteY0" fmla="*/ 49156 h 50609"/>
                  <a:gd name="connsiteX1" fmla="*/ 0 w 23825"/>
                  <a:gd name="connsiteY1" fmla="*/ 47779 h 50609"/>
                  <a:gd name="connsiteX2" fmla="*/ 0 w 23825"/>
                  <a:gd name="connsiteY2" fmla="*/ 2684 h 50609"/>
                  <a:gd name="connsiteX3" fmla="*/ 21438 w 23825"/>
                  <a:gd name="connsiteY3" fmla="*/ 1105 h 50609"/>
                  <a:gd name="connsiteX4" fmla="*/ 23152 w 23825"/>
                  <a:gd name="connsiteY4" fmla="*/ 49123 h 5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25" h="50609">
                    <a:moveTo>
                      <a:pt x="23152" y="49156"/>
                    </a:moveTo>
                    <a:cubicBezTo>
                      <a:pt x="13877" y="50668"/>
                      <a:pt x="7291" y="51979"/>
                      <a:pt x="0" y="47779"/>
                    </a:cubicBezTo>
                    <a:lnTo>
                      <a:pt x="0" y="2684"/>
                    </a:lnTo>
                    <a:cubicBezTo>
                      <a:pt x="7157" y="-1180"/>
                      <a:pt x="13709" y="-71"/>
                      <a:pt x="21438" y="1105"/>
                    </a:cubicBezTo>
                    <a:cubicBezTo>
                      <a:pt x="25638" y="16595"/>
                      <a:pt x="22984" y="32355"/>
                      <a:pt x="23152" y="49123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" name="Forma libre: forma 72">
                <a:extLst>
                  <a:ext uri="{FF2B5EF4-FFF2-40B4-BE49-F238E27FC236}">
                    <a16:creationId xmlns:a16="http://schemas.microsoft.com/office/drawing/2014/main" id="{3451FF7B-6B1D-8A3A-A6EE-94EB1786868C}"/>
                  </a:ext>
                </a:extLst>
              </p:cNvPr>
              <p:cNvSpPr/>
              <p:nvPr/>
            </p:nvSpPr>
            <p:spPr>
              <a:xfrm>
                <a:off x="9497774" y="3133444"/>
                <a:ext cx="25196" cy="51649"/>
              </a:xfrm>
              <a:custGeom>
                <a:avLst/>
                <a:gdLst>
                  <a:gd name="connsiteX0" fmla="*/ 711 w 25196"/>
                  <a:gd name="connsiteY0" fmla="*/ 2319 h 51649"/>
                  <a:gd name="connsiteX1" fmla="*/ 23124 w 25196"/>
                  <a:gd name="connsiteY1" fmla="*/ 706 h 51649"/>
                  <a:gd name="connsiteX2" fmla="*/ 23964 w 25196"/>
                  <a:gd name="connsiteY2" fmla="*/ 48321 h 51649"/>
                  <a:gd name="connsiteX3" fmla="*/ 2694 w 25196"/>
                  <a:gd name="connsiteY3" fmla="*/ 50370 h 51649"/>
                  <a:gd name="connsiteX4" fmla="*/ 677 w 25196"/>
                  <a:gd name="connsiteY4" fmla="*/ 2319 h 51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96" h="51649">
                    <a:moveTo>
                      <a:pt x="711" y="2319"/>
                    </a:moveTo>
                    <a:cubicBezTo>
                      <a:pt x="9111" y="-1243"/>
                      <a:pt x="15631" y="236"/>
                      <a:pt x="23124" y="706"/>
                    </a:cubicBezTo>
                    <a:cubicBezTo>
                      <a:pt x="26316" y="17003"/>
                      <a:pt x="25174" y="32830"/>
                      <a:pt x="23964" y="48321"/>
                    </a:cubicBezTo>
                    <a:cubicBezTo>
                      <a:pt x="17076" y="53025"/>
                      <a:pt x="10490" y="51782"/>
                      <a:pt x="2694" y="50370"/>
                    </a:cubicBezTo>
                    <a:cubicBezTo>
                      <a:pt x="-2078" y="34980"/>
                      <a:pt x="1014" y="19053"/>
                      <a:pt x="677" y="2319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" name="Forma libre: forma 73">
                <a:extLst>
                  <a:ext uri="{FF2B5EF4-FFF2-40B4-BE49-F238E27FC236}">
                    <a16:creationId xmlns:a16="http://schemas.microsoft.com/office/drawing/2014/main" id="{57E17A3E-15B4-69F6-992D-9B971007BF43}"/>
                  </a:ext>
                </a:extLst>
              </p:cNvPr>
              <p:cNvSpPr/>
              <p:nvPr/>
            </p:nvSpPr>
            <p:spPr>
              <a:xfrm>
                <a:off x="9497813" y="3243899"/>
                <a:ext cx="24936" cy="51997"/>
              </a:xfrm>
              <a:custGeom>
                <a:avLst/>
                <a:gdLst>
                  <a:gd name="connsiteX0" fmla="*/ 974 w 24936"/>
                  <a:gd name="connsiteY0" fmla="*/ 2450 h 51997"/>
                  <a:gd name="connsiteX1" fmla="*/ 23824 w 24936"/>
                  <a:gd name="connsiteY1" fmla="*/ 1106 h 51997"/>
                  <a:gd name="connsiteX2" fmla="*/ 24395 w 24936"/>
                  <a:gd name="connsiteY2" fmla="*/ 48653 h 51997"/>
                  <a:gd name="connsiteX3" fmla="*/ 2620 w 24936"/>
                  <a:gd name="connsiteY3" fmla="*/ 50502 h 51997"/>
                  <a:gd name="connsiteX4" fmla="*/ 974 w 24936"/>
                  <a:gd name="connsiteY4" fmla="*/ 2450 h 5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6" h="51997">
                    <a:moveTo>
                      <a:pt x="974" y="2450"/>
                    </a:moveTo>
                    <a:cubicBezTo>
                      <a:pt x="9475" y="-1145"/>
                      <a:pt x="15893" y="-37"/>
                      <a:pt x="23824" y="1106"/>
                    </a:cubicBezTo>
                    <a:cubicBezTo>
                      <a:pt x="25706" y="17605"/>
                      <a:pt x="24697" y="33465"/>
                      <a:pt x="24395" y="48653"/>
                    </a:cubicBezTo>
                    <a:cubicBezTo>
                      <a:pt x="16767" y="53593"/>
                      <a:pt x="10214" y="52013"/>
                      <a:pt x="2620" y="50502"/>
                    </a:cubicBezTo>
                    <a:cubicBezTo>
                      <a:pt x="-1916" y="35011"/>
                      <a:pt x="772" y="19083"/>
                      <a:pt x="974" y="2450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" name="Forma libre: forma 74">
                <a:extLst>
                  <a:ext uri="{FF2B5EF4-FFF2-40B4-BE49-F238E27FC236}">
                    <a16:creationId xmlns:a16="http://schemas.microsoft.com/office/drawing/2014/main" id="{E5B3FA51-C5F4-EEF0-37BF-DD9A5C7F5747}"/>
                  </a:ext>
                </a:extLst>
              </p:cNvPr>
              <p:cNvSpPr/>
              <p:nvPr/>
            </p:nvSpPr>
            <p:spPr>
              <a:xfrm>
                <a:off x="9497961" y="2911235"/>
                <a:ext cx="24810" cy="51248"/>
              </a:xfrm>
              <a:custGeom>
                <a:avLst/>
                <a:gdLst>
                  <a:gd name="connsiteX0" fmla="*/ 23978 w 24810"/>
                  <a:gd name="connsiteY0" fmla="*/ 49224 h 51248"/>
                  <a:gd name="connsiteX1" fmla="*/ 1666 w 24810"/>
                  <a:gd name="connsiteY1" fmla="*/ 50097 h 51248"/>
                  <a:gd name="connsiteX2" fmla="*/ 490 w 24810"/>
                  <a:gd name="connsiteY2" fmla="*/ 3255 h 51248"/>
                  <a:gd name="connsiteX3" fmla="*/ 23508 w 24810"/>
                  <a:gd name="connsiteY3" fmla="*/ 1911 h 51248"/>
                  <a:gd name="connsiteX4" fmla="*/ 23944 w 24810"/>
                  <a:gd name="connsiteY4" fmla="*/ 49224 h 5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10" h="51248">
                    <a:moveTo>
                      <a:pt x="23978" y="49224"/>
                    </a:moveTo>
                    <a:cubicBezTo>
                      <a:pt x="15543" y="52147"/>
                      <a:pt x="9092" y="51408"/>
                      <a:pt x="1666" y="50097"/>
                    </a:cubicBezTo>
                    <a:cubicBezTo>
                      <a:pt x="-1324" y="34035"/>
                      <a:pt x="658" y="18377"/>
                      <a:pt x="490" y="3255"/>
                    </a:cubicBezTo>
                    <a:cubicBezTo>
                      <a:pt x="9058" y="-1583"/>
                      <a:pt x="15947" y="-138"/>
                      <a:pt x="23508" y="1911"/>
                    </a:cubicBezTo>
                    <a:cubicBezTo>
                      <a:pt x="25490" y="17906"/>
                      <a:pt x="24851" y="33061"/>
                      <a:pt x="23944" y="49224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" name="Forma libre: forma 75">
                <a:extLst>
                  <a:ext uri="{FF2B5EF4-FFF2-40B4-BE49-F238E27FC236}">
                    <a16:creationId xmlns:a16="http://schemas.microsoft.com/office/drawing/2014/main" id="{8AED9F7C-CFD4-3877-89B6-F98874630502}"/>
                  </a:ext>
                </a:extLst>
              </p:cNvPr>
              <p:cNvSpPr/>
              <p:nvPr/>
            </p:nvSpPr>
            <p:spPr>
              <a:xfrm>
                <a:off x="9497947" y="3022673"/>
                <a:ext cx="24895" cy="50545"/>
              </a:xfrm>
              <a:custGeom>
                <a:avLst/>
                <a:gdLst>
                  <a:gd name="connsiteX0" fmla="*/ 24597 w 24895"/>
                  <a:gd name="connsiteY0" fmla="*/ 49111 h 50545"/>
                  <a:gd name="connsiteX1" fmla="*/ 840 w 24895"/>
                  <a:gd name="connsiteY1" fmla="*/ 47464 h 50545"/>
                  <a:gd name="connsiteX2" fmla="*/ 773 w 24895"/>
                  <a:gd name="connsiteY2" fmla="*/ 3277 h 50545"/>
                  <a:gd name="connsiteX3" fmla="*/ 22278 w 24895"/>
                  <a:gd name="connsiteY3" fmla="*/ 454 h 50545"/>
                  <a:gd name="connsiteX4" fmla="*/ 24564 w 24895"/>
                  <a:gd name="connsiteY4" fmla="*/ 49111 h 50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" h="50545">
                    <a:moveTo>
                      <a:pt x="24597" y="49111"/>
                    </a:moveTo>
                    <a:cubicBezTo>
                      <a:pt x="14920" y="50656"/>
                      <a:pt x="8367" y="51933"/>
                      <a:pt x="840" y="47464"/>
                    </a:cubicBezTo>
                    <a:cubicBezTo>
                      <a:pt x="-303" y="32847"/>
                      <a:pt x="-235" y="17692"/>
                      <a:pt x="773" y="3277"/>
                    </a:cubicBezTo>
                    <a:cubicBezTo>
                      <a:pt x="8266" y="-1931"/>
                      <a:pt x="14953" y="690"/>
                      <a:pt x="22278" y="454"/>
                    </a:cubicBezTo>
                    <a:cubicBezTo>
                      <a:pt x="27151" y="16550"/>
                      <a:pt x="23522" y="32343"/>
                      <a:pt x="24564" y="49111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77" name="Gráfico 4">
                <a:extLst>
                  <a:ext uri="{FF2B5EF4-FFF2-40B4-BE49-F238E27FC236}">
                    <a16:creationId xmlns:a16="http://schemas.microsoft.com/office/drawing/2014/main" id="{263AFDF5-69E4-4E69-1F3A-88F7EA428F8F}"/>
                  </a:ext>
                </a:extLst>
              </p:cNvPr>
              <p:cNvGrpSpPr/>
              <p:nvPr/>
            </p:nvGrpSpPr>
            <p:grpSpPr>
              <a:xfrm>
                <a:off x="10021306" y="3139660"/>
                <a:ext cx="320836" cy="442981"/>
                <a:chOff x="10021306" y="3139660"/>
                <a:chExt cx="320836" cy="442981"/>
              </a:xfrm>
              <a:solidFill>
                <a:srgbClr val="006DA7"/>
              </a:solidFill>
            </p:grpSpPr>
            <p:grpSp>
              <p:nvGrpSpPr>
                <p:cNvPr id="78" name="Gráfico 4">
                  <a:extLst>
                    <a:ext uri="{FF2B5EF4-FFF2-40B4-BE49-F238E27FC236}">
                      <a16:creationId xmlns:a16="http://schemas.microsoft.com/office/drawing/2014/main" id="{E59B25C1-A568-922F-AD18-1D039CCD70A8}"/>
                    </a:ext>
                  </a:extLst>
                </p:cNvPr>
                <p:cNvGrpSpPr/>
                <p:nvPr/>
              </p:nvGrpSpPr>
              <p:grpSpPr>
                <a:xfrm>
                  <a:off x="10021306" y="3139660"/>
                  <a:ext cx="320836" cy="442981"/>
                  <a:chOff x="10021306" y="3139660"/>
                  <a:chExt cx="320836" cy="442981"/>
                </a:xfrm>
                <a:solidFill>
                  <a:srgbClr val="006DA7"/>
                </a:solidFill>
              </p:grpSpPr>
              <p:sp>
                <p:nvSpPr>
                  <p:cNvPr id="80" name="Forma libre: forma 79">
                    <a:extLst>
                      <a:ext uri="{FF2B5EF4-FFF2-40B4-BE49-F238E27FC236}">
                        <a16:creationId xmlns:a16="http://schemas.microsoft.com/office/drawing/2014/main" id="{5DB26AFE-3713-A21D-4A3A-60A416200577}"/>
                      </a:ext>
                    </a:extLst>
                  </p:cNvPr>
                  <p:cNvSpPr/>
                  <p:nvPr/>
                </p:nvSpPr>
                <p:spPr>
                  <a:xfrm>
                    <a:off x="10021306" y="3343224"/>
                    <a:ext cx="320836" cy="239417"/>
                  </a:xfrm>
                  <a:custGeom>
                    <a:avLst/>
                    <a:gdLst>
                      <a:gd name="connsiteX0" fmla="*/ 278968 w 320836"/>
                      <a:gd name="connsiteY0" fmla="*/ 239418 h 239417"/>
                      <a:gd name="connsiteX1" fmla="*/ 41869 w 320836"/>
                      <a:gd name="connsiteY1" fmla="*/ 239418 h 239417"/>
                      <a:gd name="connsiteX2" fmla="*/ 0 w 320836"/>
                      <a:gd name="connsiteY2" fmla="*/ 197549 h 239417"/>
                      <a:gd name="connsiteX3" fmla="*/ 0 w 320836"/>
                      <a:gd name="connsiteY3" fmla="*/ 41869 h 239417"/>
                      <a:gd name="connsiteX4" fmla="*/ 41869 w 320836"/>
                      <a:gd name="connsiteY4" fmla="*/ 0 h 239417"/>
                      <a:gd name="connsiteX5" fmla="*/ 278968 w 320836"/>
                      <a:gd name="connsiteY5" fmla="*/ 0 h 239417"/>
                      <a:gd name="connsiteX6" fmla="*/ 320836 w 320836"/>
                      <a:gd name="connsiteY6" fmla="*/ 41869 h 239417"/>
                      <a:gd name="connsiteX7" fmla="*/ 320836 w 320836"/>
                      <a:gd name="connsiteY7" fmla="*/ 197549 h 239417"/>
                      <a:gd name="connsiteX8" fmla="*/ 278968 w 320836"/>
                      <a:gd name="connsiteY8" fmla="*/ 239418 h 239417"/>
                      <a:gd name="connsiteX9" fmla="*/ 41835 w 320836"/>
                      <a:gd name="connsiteY9" fmla="*/ 20128 h 239417"/>
                      <a:gd name="connsiteX10" fmla="*/ 20128 w 320836"/>
                      <a:gd name="connsiteY10" fmla="*/ 41835 h 239417"/>
                      <a:gd name="connsiteX11" fmla="*/ 20128 w 320836"/>
                      <a:gd name="connsiteY11" fmla="*/ 197515 h 239417"/>
                      <a:gd name="connsiteX12" fmla="*/ 41835 w 320836"/>
                      <a:gd name="connsiteY12" fmla="*/ 219223 h 239417"/>
                      <a:gd name="connsiteX13" fmla="*/ 278934 w 320836"/>
                      <a:gd name="connsiteY13" fmla="*/ 219223 h 239417"/>
                      <a:gd name="connsiteX14" fmla="*/ 300641 w 320836"/>
                      <a:gd name="connsiteY14" fmla="*/ 197515 h 239417"/>
                      <a:gd name="connsiteX15" fmla="*/ 300641 w 320836"/>
                      <a:gd name="connsiteY15" fmla="*/ 41835 h 239417"/>
                      <a:gd name="connsiteX16" fmla="*/ 278934 w 320836"/>
                      <a:gd name="connsiteY16" fmla="*/ 20128 h 239417"/>
                      <a:gd name="connsiteX17" fmla="*/ 41835 w 320836"/>
                      <a:gd name="connsiteY17" fmla="*/ 20128 h 239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20836" h="239417">
                        <a:moveTo>
                          <a:pt x="278968" y="239418"/>
                        </a:moveTo>
                        <a:lnTo>
                          <a:pt x="41869" y="239418"/>
                        </a:lnTo>
                        <a:cubicBezTo>
                          <a:pt x="18784" y="239418"/>
                          <a:pt x="0" y="220634"/>
                          <a:pt x="0" y="197549"/>
                        </a:cubicBezTo>
                        <a:lnTo>
                          <a:pt x="0" y="41869"/>
                        </a:lnTo>
                        <a:cubicBezTo>
                          <a:pt x="0" y="18784"/>
                          <a:pt x="18784" y="0"/>
                          <a:pt x="41869" y="0"/>
                        </a:cubicBezTo>
                        <a:lnTo>
                          <a:pt x="278968" y="0"/>
                        </a:lnTo>
                        <a:cubicBezTo>
                          <a:pt x="302052" y="0"/>
                          <a:pt x="320836" y="18784"/>
                          <a:pt x="320836" y="41869"/>
                        </a:cubicBezTo>
                        <a:lnTo>
                          <a:pt x="320836" y="197549"/>
                        </a:lnTo>
                        <a:cubicBezTo>
                          <a:pt x="320836" y="220634"/>
                          <a:pt x="302052" y="239418"/>
                          <a:pt x="278968" y="239418"/>
                        </a:cubicBezTo>
                        <a:close/>
                        <a:moveTo>
                          <a:pt x="41835" y="20128"/>
                        </a:moveTo>
                        <a:cubicBezTo>
                          <a:pt x="29872" y="20128"/>
                          <a:pt x="20128" y="29873"/>
                          <a:pt x="20128" y="41835"/>
                        </a:cubicBezTo>
                        <a:lnTo>
                          <a:pt x="20128" y="197515"/>
                        </a:lnTo>
                        <a:cubicBezTo>
                          <a:pt x="20128" y="209478"/>
                          <a:pt x="29872" y="219223"/>
                          <a:pt x="41835" y="219223"/>
                        </a:cubicBezTo>
                        <a:lnTo>
                          <a:pt x="278934" y="219223"/>
                        </a:lnTo>
                        <a:cubicBezTo>
                          <a:pt x="290897" y="219223"/>
                          <a:pt x="300641" y="209478"/>
                          <a:pt x="300641" y="197515"/>
                        </a:cubicBezTo>
                        <a:lnTo>
                          <a:pt x="300641" y="41835"/>
                        </a:lnTo>
                        <a:cubicBezTo>
                          <a:pt x="300641" y="29873"/>
                          <a:pt x="290897" y="20128"/>
                          <a:pt x="278934" y="20128"/>
                        </a:cubicBezTo>
                        <a:lnTo>
                          <a:pt x="41835" y="20128"/>
                        </a:lnTo>
                        <a:close/>
                      </a:path>
                    </a:pathLst>
                  </a:custGeom>
                  <a:solidFill>
                    <a:srgbClr val="006DA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81" name="Forma libre: forma 80">
                    <a:extLst>
                      <a:ext uri="{FF2B5EF4-FFF2-40B4-BE49-F238E27FC236}">
                        <a16:creationId xmlns:a16="http://schemas.microsoft.com/office/drawing/2014/main" id="{6ADF7EA6-A263-3B30-6D24-2ACB7A996643}"/>
                      </a:ext>
                    </a:extLst>
                  </p:cNvPr>
                  <p:cNvSpPr/>
                  <p:nvPr/>
                </p:nvSpPr>
                <p:spPr>
                  <a:xfrm>
                    <a:off x="10066837" y="3139660"/>
                    <a:ext cx="224397" cy="221205"/>
                  </a:xfrm>
                  <a:custGeom>
                    <a:avLst/>
                    <a:gdLst>
                      <a:gd name="connsiteX0" fmla="*/ 208671 w 224397"/>
                      <a:gd name="connsiteY0" fmla="*/ 221205 h 221205"/>
                      <a:gd name="connsiteX1" fmla="*/ 15726 w 224397"/>
                      <a:gd name="connsiteY1" fmla="*/ 221205 h 221205"/>
                      <a:gd name="connsiteX2" fmla="*/ 0 w 224397"/>
                      <a:gd name="connsiteY2" fmla="*/ 206218 h 221205"/>
                      <a:gd name="connsiteX3" fmla="*/ 0 w 224397"/>
                      <a:gd name="connsiteY3" fmla="*/ 106889 h 221205"/>
                      <a:gd name="connsiteX4" fmla="*/ 112131 w 224397"/>
                      <a:gd name="connsiteY4" fmla="*/ 0 h 221205"/>
                      <a:gd name="connsiteX5" fmla="*/ 191568 w 224397"/>
                      <a:gd name="connsiteY5" fmla="*/ 31351 h 221205"/>
                      <a:gd name="connsiteX6" fmla="*/ 224397 w 224397"/>
                      <a:gd name="connsiteY6" fmla="*/ 106889 h 221205"/>
                      <a:gd name="connsiteX7" fmla="*/ 224397 w 224397"/>
                      <a:gd name="connsiteY7" fmla="*/ 206218 h 221205"/>
                      <a:gd name="connsiteX8" fmla="*/ 208671 w 224397"/>
                      <a:gd name="connsiteY8" fmla="*/ 221205 h 221205"/>
                      <a:gd name="connsiteX9" fmla="*/ 31451 w 224397"/>
                      <a:gd name="connsiteY9" fmla="*/ 191232 h 221205"/>
                      <a:gd name="connsiteX10" fmla="*/ 192945 w 224397"/>
                      <a:gd name="connsiteY10" fmla="*/ 191232 h 221205"/>
                      <a:gd name="connsiteX11" fmla="*/ 192945 w 224397"/>
                      <a:gd name="connsiteY11" fmla="*/ 106889 h 221205"/>
                      <a:gd name="connsiteX12" fmla="*/ 169323 w 224397"/>
                      <a:gd name="connsiteY12" fmla="*/ 52487 h 221205"/>
                      <a:gd name="connsiteX13" fmla="*/ 112165 w 224397"/>
                      <a:gd name="connsiteY13" fmla="*/ 29940 h 221205"/>
                      <a:gd name="connsiteX14" fmla="*/ 31485 w 224397"/>
                      <a:gd name="connsiteY14" fmla="*/ 106856 h 221205"/>
                      <a:gd name="connsiteX15" fmla="*/ 31485 w 224397"/>
                      <a:gd name="connsiteY15" fmla="*/ 191198 h 221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24397" h="221205">
                        <a:moveTo>
                          <a:pt x="208671" y="221205"/>
                        </a:moveTo>
                        <a:lnTo>
                          <a:pt x="15726" y="221205"/>
                        </a:lnTo>
                        <a:cubicBezTo>
                          <a:pt x="7056" y="221205"/>
                          <a:pt x="0" y="214485"/>
                          <a:pt x="0" y="206218"/>
                        </a:cubicBezTo>
                        <a:lnTo>
                          <a:pt x="0" y="106889"/>
                        </a:lnTo>
                        <a:cubicBezTo>
                          <a:pt x="0" y="47951"/>
                          <a:pt x="50303" y="0"/>
                          <a:pt x="112131" y="0"/>
                        </a:cubicBezTo>
                        <a:cubicBezTo>
                          <a:pt x="142272" y="0"/>
                          <a:pt x="170499" y="11122"/>
                          <a:pt x="191568" y="31351"/>
                        </a:cubicBezTo>
                        <a:cubicBezTo>
                          <a:pt x="212704" y="51513"/>
                          <a:pt x="224397" y="78361"/>
                          <a:pt x="224397" y="106889"/>
                        </a:cubicBezTo>
                        <a:lnTo>
                          <a:pt x="224397" y="206218"/>
                        </a:lnTo>
                        <a:cubicBezTo>
                          <a:pt x="224397" y="214485"/>
                          <a:pt x="217374" y="221205"/>
                          <a:pt x="208671" y="221205"/>
                        </a:cubicBezTo>
                        <a:close/>
                        <a:moveTo>
                          <a:pt x="31451" y="191232"/>
                        </a:moveTo>
                        <a:lnTo>
                          <a:pt x="192945" y="191232"/>
                        </a:lnTo>
                        <a:lnTo>
                          <a:pt x="192945" y="106889"/>
                        </a:lnTo>
                        <a:cubicBezTo>
                          <a:pt x="192945" y="86358"/>
                          <a:pt x="184545" y="67037"/>
                          <a:pt x="169323" y="52487"/>
                        </a:cubicBezTo>
                        <a:cubicBezTo>
                          <a:pt x="154168" y="37937"/>
                          <a:pt x="133872" y="29940"/>
                          <a:pt x="112165" y="29940"/>
                        </a:cubicBezTo>
                        <a:cubicBezTo>
                          <a:pt x="67675" y="29940"/>
                          <a:pt x="31485" y="64450"/>
                          <a:pt x="31485" y="106856"/>
                        </a:cubicBezTo>
                        <a:lnTo>
                          <a:pt x="31485" y="191198"/>
                        </a:lnTo>
                        <a:close/>
                      </a:path>
                    </a:pathLst>
                  </a:custGeom>
                  <a:solidFill>
                    <a:srgbClr val="006DA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79" name="Forma libre: forma 78">
                  <a:extLst>
                    <a:ext uri="{FF2B5EF4-FFF2-40B4-BE49-F238E27FC236}">
                      <a16:creationId xmlns:a16="http://schemas.microsoft.com/office/drawing/2014/main" id="{DCEE416D-9BFE-5A84-FA6B-28DAE3E0F725}"/>
                    </a:ext>
                  </a:extLst>
                </p:cNvPr>
                <p:cNvSpPr/>
                <p:nvPr/>
              </p:nvSpPr>
              <p:spPr>
                <a:xfrm>
                  <a:off x="10111526" y="3384056"/>
                  <a:ext cx="135080" cy="129936"/>
                </a:xfrm>
                <a:custGeom>
                  <a:avLst/>
                  <a:gdLst>
                    <a:gd name="connsiteX0" fmla="*/ 58101 w 135080"/>
                    <a:gd name="connsiteY0" fmla="*/ 129936 h 129936"/>
                    <a:gd name="connsiteX1" fmla="*/ 44156 w 135080"/>
                    <a:gd name="connsiteY1" fmla="*/ 122712 h 129936"/>
                    <a:gd name="connsiteX2" fmla="*/ 3128 w 135080"/>
                    <a:gd name="connsiteY2" fmla="*/ 64579 h 129936"/>
                    <a:gd name="connsiteX3" fmla="*/ 7227 w 135080"/>
                    <a:gd name="connsiteY3" fmla="*/ 40755 h 129936"/>
                    <a:gd name="connsiteX4" fmla="*/ 31052 w 135080"/>
                    <a:gd name="connsiteY4" fmla="*/ 44855 h 129936"/>
                    <a:gd name="connsiteX5" fmla="*/ 57261 w 135080"/>
                    <a:gd name="connsiteY5" fmla="*/ 81986 h 129936"/>
                    <a:gd name="connsiteX6" fmla="*/ 103498 w 135080"/>
                    <a:gd name="connsiteY6" fmla="*/ 8026 h 129936"/>
                    <a:gd name="connsiteX7" fmla="*/ 127053 w 135080"/>
                    <a:gd name="connsiteY7" fmla="*/ 2583 h 129936"/>
                    <a:gd name="connsiteX8" fmla="*/ 132497 w 135080"/>
                    <a:gd name="connsiteY8" fmla="*/ 26138 h 129936"/>
                    <a:gd name="connsiteX9" fmla="*/ 72651 w 135080"/>
                    <a:gd name="connsiteY9" fmla="*/ 121905 h 129936"/>
                    <a:gd name="connsiteX10" fmla="*/ 58639 w 135080"/>
                    <a:gd name="connsiteY10" fmla="*/ 129936 h 129936"/>
                    <a:gd name="connsiteX11" fmla="*/ 58168 w 135080"/>
                    <a:gd name="connsiteY11" fmla="*/ 129936 h 12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5080" h="129936">
                      <a:moveTo>
                        <a:pt x="58101" y="129936"/>
                      </a:moveTo>
                      <a:cubicBezTo>
                        <a:pt x="52557" y="129936"/>
                        <a:pt x="47348" y="127248"/>
                        <a:pt x="44156" y="122712"/>
                      </a:cubicBezTo>
                      <a:lnTo>
                        <a:pt x="3128" y="64579"/>
                      </a:lnTo>
                      <a:cubicBezTo>
                        <a:pt x="-2316" y="56885"/>
                        <a:pt x="-468" y="46199"/>
                        <a:pt x="7227" y="40755"/>
                      </a:cubicBezTo>
                      <a:cubicBezTo>
                        <a:pt x="14956" y="35312"/>
                        <a:pt x="25608" y="37160"/>
                        <a:pt x="31052" y="44855"/>
                      </a:cubicBezTo>
                      <a:lnTo>
                        <a:pt x="57261" y="81986"/>
                      </a:lnTo>
                      <a:lnTo>
                        <a:pt x="103498" y="8026"/>
                      </a:lnTo>
                      <a:cubicBezTo>
                        <a:pt x="108505" y="29"/>
                        <a:pt x="119056" y="-2390"/>
                        <a:pt x="127053" y="2583"/>
                      </a:cubicBezTo>
                      <a:cubicBezTo>
                        <a:pt x="135051" y="7590"/>
                        <a:pt x="137470" y="18141"/>
                        <a:pt x="132497" y="26138"/>
                      </a:cubicBezTo>
                      <a:lnTo>
                        <a:pt x="72651" y="121905"/>
                      </a:lnTo>
                      <a:cubicBezTo>
                        <a:pt x="69627" y="126744"/>
                        <a:pt x="64351" y="129768"/>
                        <a:pt x="58639" y="129936"/>
                      </a:cubicBezTo>
                      <a:cubicBezTo>
                        <a:pt x="58471" y="129936"/>
                        <a:pt x="58303" y="129936"/>
                        <a:pt x="58168" y="129936"/>
                      </a:cubicBez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86806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929DC-659C-4991-2637-87231EE75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49AF500-5466-AF37-C74F-3C3BCED9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22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F9FC315-9123-8542-48D9-EF6F18E2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latin typeface="Aptos" panose="020B0004020202020204" pitchFamily="34" charset="0"/>
              </a:rPr>
              <a:t>Pasemos a la ACCIÓN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45A314-D4B8-AA07-0C05-DF247047AF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389" y="1505757"/>
            <a:ext cx="11207656" cy="1065166"/>
          </a:xfrm>
        </p:spPr>
        <p:txBody>
          <a:bodyPr/>
          <a:lstStyle/>
          <a:p>
            <a:r>
              <a:rPr lang="es-ES" sz="2800" dirty="0">
                <a:solidFill>
                  <a:schemeClr val="tx1"/>
                </a:solidFill>
              </a:rPr>
              <a:t>Un </a:t>
            </a:r>
            <a:r>
              <a:rPr lang="es-ES" sz="2800" b="1" dirty="0"/>
              <a:t>Plan Director de Seguridad </a:t>
            </a:r>
            <a:r>
              <a:rPr lang="es-ES" sz="2800" dirty="0">
                <a:solidFill>
                  <a:schemeClr val="tx1"/>
                </a:solidFill>
              </a:rPr>
              <a:t>consta de dos fases principales:</a:t>
            </a:r>
          </a:p>
          <a:p>
            <a:endParaRPr lang="es-ES" sz="2800" dirty="0">
              <a:solidFill>
                <a:schemeClr val="tx1"/>
              </a:solidFill>
            </a:endParaRPr>
          </a:p>
          <a:p>
            <a:endParaRPr lang="es-ES" sz="2800" dirty="0">
              <a:solidFill>
                <a:schemeClr val="tx1"/>
              </a:solidFill>
            </a:endParaRPr>
          </a:p>
          <a:p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F8AA-4C87-FA36-C909-7EBD39B8EC9E}"/>
              </a:ext>
            </a:extLst>
          </p:cNvPr>
          <p:cNvSpPr txBox="1"/>
          <p:nvPr/>
        </p:nvSpPr>
        <p:spPr>
          <a:xfrm>
            <a:off x="3832466" y="4910100"/>
            <a:ext cx="6131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tx1"/>
                </a:solidFill>
              </a:rPr>
              <a:t>2</a:t>
            </a:r>
            <a:r>
              <a:rPr lang="es-ES" sz="2000" b="1" dirty="0"/>
              <a:t>. </a:t>
            </a:r>
            <a:r>
              <a:rPr lang="es-ES" sz="2000" b="1" dirty="0">
                <a:solidFill>
                  <a:schemeClr val="tx1"/>
                </a:solidFill>
              </a:rPr>
              <a:t>Desarrollo</a:t>
            </a:r>
            <a:r>
              <a:rPr lang="es-ES" sz="2000" dirty="0">
                <a:solidFill>
                  <a:schemeClr val="tx1"/>
                </a:solidFill>
              </a:rPr>
              <a:t> del Plan Director de Seguridad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FB206FF-35D4-EF3C-7FC5-5D2F2DB6E066}"/>
              </a:ext>
            </a:extLst>
          </p:cNvPr>
          <p:cNvSpPr txBox="1"/>
          <p:nvPr/>
        </p:nvSpPr>
        <p:spPr>
          <a:xfrm>
            <a:off x="3832467" y="2409393"/>
            <a:ext cx="61317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2000" b="1" dirty="0">
                <a:solidFill>
                  <a:schemeClr val="tx1"/>
                </a:solidFill>
              </a:rPr>
              <a:t>1. Análisis diagnóstico</a:t>
            </a:r>
          </a:p>
          <a:p>
            <a:pPr marL="1085873" lvl="1" indent="-342900">
              <a:buFont typeface="+mj-lt"/>
              <a:buAutoNum type="alphaUcPeriod"/>
            </a:pPr>
            <a:r>
              <a:rPr lang="es-ES" sz="2000" b="1" dirty="0">
                <a:solidFill>
                  <a:schemeClr val="tx1"/>
                </a:solidFill>
              </a:rPr>
              <a:t>Análisis diferencial contra la norma ISO 27002</a:t>
            </a:r>
          </a:p>
          <a:p>
            <a:pPr marL="1085873" lvl="1" indent="-342900">
              <a:buFont typeface="+mj-lt"/>
              <a:buAutoNum type="alphaUcPeriod"/>
            </a:pPr>
            <a:r>
              <a:rPr lang="es-ES" sz="2000" b="1" dirty="0">
                <a:solidFill>
                  <a:schemeClr val="tx1"/>
                </a:solidFill>
              </a:rPr>
              <a:t>Hacking ético</a:t>
            </a:r>
          </a:p>
          <a:p>
            <a:pPr marL="1085873" lvl="1" indent="-342900">
              <a:buFont typeface="+mj-lt"/>
              <a:buAutoNum type="alphaUcPeriod"/>
            </a:pPr>
            <a:r>
              <a:rPr lang="es-ES" sz="2000" dirty="0"/>
              <a:t>Evaluación OT</a:t>
            </a:r>
          </a:p>
          <a:p>
            <a:pPr marL="1085873" lvl="1" indent="-342900">
              <a:buFont typeface="+mj-lt"/>
              <a:buAutoNum type="alphaUcPeriod"/>
            </a:pPr>
            <a:r>
              <a:rPr lang="es-ES" sz="2000" b="0" dirty="0">
                <a:solidFill>
                  <a:schemeClr val="tx1"/>
                </a:solidFill>
              </a:rPr>
              <a:t>Huella Digital (Marca y perfiles concretos)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s-ES" sz="2000" dirty="0">
              <a:solidFill>
                <a:schemeClr val="tx1"/>
              </a:solidFill>
            </a:endParaRPr>
          </a:p>
        </p:txBody>
      </p:sp>
      <p:grpSp>
        <p:nvGrpSpPr>
          <p:cNvPr id="9" name="Gráfico 4">
            <a:extLst>
              <a:ext uri="{FF2B5EF4-FFF2-40B4-BE49-F238E27FC236}">
                <a16:creationId xmlns:a16="http://schemas.microsoft.com/office/drawing/2014/main" id="{25DEBE71-4BCC-BD48-C226-20C6B86DF37A}"/>
              </a:ext>
            </a:extLst>
          </p:cNvPr>
          <p:cNvGrpSpPr/>
          <p:nvPr/>
        </p:nvGrpSpPr>
        <p:grpSpPr>
          <a:xfrm>
            <a:off x="1623774" y="2672750"/>
            <a:ext cx="1427841" cy="1017517"/>
            <a:chOff x="1806593" y="4116727"/>
            <a:chExt cx="956865" cy="681887"/>
          </a:xfrm>
        </p:grpSpPr>
        <p:grpSp>
          <p:nvGrpSpPr>
            <p:cNvPr id="10" name="Gráfico 4">
              <a:extLst>
                <a:ext uri="{FF2B5EF4-FFF2-40B4-BE49-F238E27FC236}">
                  <a16:creationId xmlns:a16="http://schemas.microsoft.com/office/drawing/2014/main" id="{B8B03C03-B6BD-57E3-41FA-0DBC17A0A4BF}"/>
                </a:ext>
              </a:extLst>
            </p:cNvPr>
            <p:cNvGrpSpPr/>
            <p:nvPr/>
          </p:nvGrpSpPr>
          <p:grpSpPr>
            <a:xfrm>
              <a:off x="2208404" y="4235709"/>
              <a:ext cx="555055" cy="562906"/>
              <a:chOff x="2208404" y="4235709"/>
              <a:chExt cx="555055" cy="562906"/>
            </a:xfrm>
            <a:solidFill>
              <a:srgbClr val="006DA7"/>
            </a:solidFill>
          </p:grpSpPr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6CCAB01A-3058-D00E-013A-A0ED50DE1A7B}"/>
                  </a:ext>
                </a:extLst>
              </p:cNvPr>
              <p:cNvSpPr/>
              <p:nvPr/>
            </p:nvSpPr>
            <p:spPr>
              <a:xfrm>
                <a:off x="2211386" y="4238260"/>
                <a:ext cx="549217" cy="557462"/>
              </a:xfrm>
              <a:custGeom>
                <a:avLst/>
                <a:gdLst>
                  <a:gd name="connsiteX0" fmla="*/ 412636 w 549217"/>
                  <a:gd name="connsiteY0" fmla="*/ 318922 h 557462"/>
                  <a:gd name="connsiteX1" fmla="*/ 479740 w 549217"/>
                  <a:gd name="connsiteY1" fmla="*/ 378431 h 557462"/>
                  <a:gd name="connsiteX2" fmla="*/ 520265 w 549217"/>
                  <a:gd name="connsiteY2" fmla="*/ 414050 h 557462"/>
                  <a:gd name="connsiteX3" fmla="*/ 545937 w 549217"/>
                  <a:gd name="connsiteY3" fmla="*/ 496443 h 557462"/>
                  <a:gd name="connsiteX4" fmla="*/ 480782 w 549217"/>
                  <a:gd name="connsiteY4" fmla="*/ 556054 h 557462"/>
                  <a:gd name="connsiteX5" fmla="*/ 405143 w 549217"/>
                  <a:gd name="connsiteY5" fmla="*/ 527122 h 557462"/>
                  <a:gd name="connsiteX6" fmla="*/ 343583 w 549217"/>
                  <a:gd name="connsiteY6" fmla="*/ 454205 h 557462"/>
                  <a:gd name="connsiteX7" fmla="*/ 311157 w 549217"/>
                  <a:gd name="connsiteY7" fmla="*/ 417343 h 557462"/>
                  <a:gd name="connsiteX8" fmla="*/ 31147 w 549217"/>
                  <a:gd name="connsiteY8" fmla="*/ 331086 h 557462"/>
                  <a:gd name="connsiteX9" fmla="*/ 63876 w 549217"/>
                  <a:gd name="connsiteY9" fmla="*/ 63610 h 557462"/>
                  <a:gd name="connsiteX10" fmla="*/ 329504 w 549217"/>
                  <a:gd name="connsiteY10" fmla="*/ 30444 h 557462"/>
                  <a:gd name="connsiteX11" fmla="*/ 428161 w 549217"/>
                  <a:gd name="connsiteY11" fmla="*/ 158604 h 557462"/>
                  <a:gd name="connsiteX12" fmla="*/ 412670 w 549217"/>
                  <a:gd name="connsiteY12" fmla="*/ 318888 h 557462"/>
                  <a:gd name="connsiteX13" fmla="*/ 152788 w 549217"/>
                  <a:gd name="connsiteY13" fmla="*/ 368384 h 557462"/>
                  <a:gd name="connsiteX14" fmla="*/ 152822 w 549217"/>
                  <a:gd name="connsiteY14" fmla="*/ 379372 h 557462"/>
                  <a:gd name="connsiteX15" fmla="*/ 176310 w 549217"/>
                  <a:gd name="connsiteY15" fmla="*/ 406456 h 557462"/>
                  <a:gd name="connsiteX16" fmla="*/ 256519 w 549217"/>
                  <a:gd name="connsiteY16" fmla="*/ 407599 h 557462"/>
                  <a:gd name="connsiteX17" fmla="*/ 410923 w 549217"/>
                  <a:gd name="connsiteY17" fmla="*/ 225809 h 557462"/>
                  <a:gd name="connsiteX18" fmla="*/ 269288 w 549217"/>
                  <a:gd name="connsiteY18" fmla="*/ 32225 h 557462"/>
                  <a:gd name="connsiteX19" fmla="*/ 139146 w 549217"/>
                  <a:gd name="connsiteY19" fmla="*/ 42675 h 557462"/>
                  <a:gd name="connsiteX20" fmla="*/ 156787 w 549217"/>
                  <a:gd name="connsiteY20" fmla="*/ 78126 h 557462"/>
                  <a:gd name="connsiteX21" fmla="*/ 204234 w 549217"/>
                  <a:gd name="connsiteY21" fmla="*/ 114417 h 557462"/>
                  <a:gd name="connsiteX22" fmla="*/ 268280 w 549217"/>
                  <a:gd name="connsiteY22" fmla="*/ 152556 h 557462"/>
                  <a:gd name="connsiteX23" fmla="*/ 288509 w 549217"/>
                  <a:gd name="connsiteY23" fmla="*/ 201783 h 557462"/>
                  <a:gd name="connsiteX24" fmla="*/ 251916 w 549217"/>
                  <a:gd name="connsiteY24" fmla="*/ 234243 h 557462"/>
                  <a:gd name="connsiteX25" fmla="*/ 204839 w 549217"/>
                  <a:gd name="connsiteY25" fmla="*/ 253867 h 557462"/>
                  <a:gd name="connsiteX26" fmla="*/ 226008 w 549217"/>
                  <a:gd name="connsiteY26" fmla="*/ 285017 h 557462"/>
                  <a:gd name="connsiteX27" fmla="*/ 249295 w 549217"/>
                  <a:gd name="connsiteY27" fmla="*/ 333270 h 557462"/>
                  <a:gd name="connsiteX28" fmla="*/ 207964 w 549217"/>
                  <a:gd name="connsiteY28" fmla="*/ 377054 h 557462"/>
                  <a:gd name="connsiteX29" fmla="*/ 179838 w 549217"/>
                  <a:gd name="connsiteY29" fmla="*/ 369997 h 557462"/>
                  <a:gd name="connsiteX30" fmla="*/ 152822 w 549217"/>
                  <a:gd name="connsiteY30" fmla="*/ 368351 h 557462"/>
                  <a:gd name="connsiteX31" fmla="*/ 124428 w 549217"/>
                  <a:gd name="connsiteY31" fmla="*/ 386832 h 557462"/>
                  <a:gd name="connsiteX32" fmla="*/ 126545 w 549217"/>
                  <a:gd name="connsiteY32" fmla="*/ 369056 h 557462"/>
                  <a:gd name="connsiteX33" fmla="*/ 215759 w 549217"/>
                  <a:gd name="connsiteY33" fmla="*/ 219727 h 557462"/>
                  <a:gd name="connsiteX34" fmla="*/ 251008 w 549217"/>
                  <a:gd name="connsiteY34" fmla="*/ 207832 h 557462"/>
                  <a:gd name="connsiteX35" fmla="*/ 259140 w 549217"/>
                  <a:gd name="connsiteY35" fmla="*/ 180244 h 557462"/>
                  <a:gd name="connsiteX36" fmla="*/ 244086 w 549217"/>
                  <a:gd name="connsiteY36" fmla="*/ 166165 h 557462"/>
                  <a:gd name="connsiteX37" fmla="*/ 197312 w 549217"/>
                  <a:gd name="connsiteY37" fmla="*/ 139619 h 557462"/>
                  <a:gd name="connsiteX38" fmla="*/ 133971 w 549217"/>
                  <a:gd name="connsiteY38" fmla="*/ 90492 h 557462"/>
                  <a:gd name="connsiteX39" fmla="*/ 113003 w 549217"/>
                  <a:gd name="connsiteY39" fmla="*/ 55881 h 557462"/>
                  <a:gd name="connsiteX40" fmla="*/ 25401 w 549217"/>
                  <a:gd name="connsiteY40" fmla="*/ 225271 h 557462"/>
                  <a:gd name="connsiteX41" fmla="*/ 124394 w 549217"/>
                  <a:gd name="connsiteY41" fmla="*/ 386832 h 557462"/>
                  <a:gd name="connsiteX42" fmla="*/ 334477 w 549217"/>
                  <a:gd name="connsiteY42" fmla="*/ 403600 h 557462"/>
                  <a:gd name="connsiteX43" fmla="*/ 425540 w 549217"/>
                  <a:gd name="connsiteY43" fmla="*/ 512203 h 557462"/>
                  <a:gd name="connsiteX44" fmla="*/ 434780 w 549217"/>
                  <a:gd name="connsiteY44" fmla="*/ 520503 h 557462"/>
                  <a:gd name="connsiteX45" fmla="*/ 509344 w 549217"/>
                  <a:gd name="connsiteY45" fmla="*/ 512472 h 557462"/>
                  <a:gd name="connsiteX46" fmla="*/ 508773 w 549217"/>
                  <a:gd name="connsiteY46" fmla="*/ 438949 h 557462"/>
                  <a:gd name="connsiteX47" fmla="*/ 399498 w 549217"/>
                  <a:gd name="connsiteY47" fmla="*/ 341166 h 557462"/>
                  <a:gd name="connsiteX48" fmla="*/ 334477 w 549217"/>
                  <a:gd name="connsiteY48" fmla="*/ 403600 h 557462"/>
                  <a:gd name="connsiteX49" fmla="*/ 151108 w 549217"/>
                  <a:gd name="connsiteY49" fmla="*/ 341469 h 557462"/>
                  <a:gd name="connsiteX50" fmla="*/ 201781 w 549217"/>
                  <a:gd name="connsiteY50" fmla="*/ 349937 h 557462"/>
                  <a:gd name="connsiteX51" fmla="*/ 222749 w 549217"/>
                  <a:gd name="connsiteY51" fmla="*/ 347752 h 557462"/>
                  <a:gd name="connsiteX52" fmla="*/ 220430 w 549217"/>
                  <a:gd name="connsiteY52" fmla="*/ 326247 h 557462"/>
                  <a:gd name="connsiteX53" fmla="*/ 183031 w 549217"/>
                  <a:gd name="connsiteY53" fmla="*/ 269526 h 557462"/>
                  <a:gd name="connsiteX54" fmla="*/ 151142 w 549217"/>
                  <a:gd name="connsiteY54" fmla="*/ 341435 h 557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549217" h="557462">
                    <a:moveTo>
                      <a:pt x="412636" y="318922"/>
                    </a:moveTo>
                    <a:cubicBezTo>
                      <a:pt x="435419" y="339117"/>
                      <a:pt x="457563" y="358808"/>
                      <a:pt x="479740" y="378431"/>
                    </a:cubicBezTo>
                    <a:cubicBezTo>
                      <a:pt x="493215" y="390327"/>
                      <a:pt x="506824" y="402088"/>
                      <a:pt x="520265" y="414050"/>
                    </a:cubicBezTo>
                    <a:cubicBezTo>
                      <a:pt x="545299" y="436362"/>
                      <a:pt x="554876" y="464454"/>
                      <a:pt x="545937" y="496443"/>
                    </a:cubicBezTo>
                    <a:cubicBezTo>
                      <a:pt x="536865" y="528903"/>
                      <a:pt x="514519" y="549838"/>
                      <a:pt x="480782" y="556054"/>
                    </a:cubicBezTo>
                    <a:cubicBezTo>
                      <a:pt x="450137" y="561699"/>
                      <a:pt x="425036" y="550039"/>
                      <a:pt x="405143" y="527122"/>
                    </a:cubicBezTo>
                    <a:cubicBezTo>
                      <a:pt x="384276" y="503097"/>
                      <a:pt x="364349" y="478298"/>
                      <a:pt x="343583" y="454205"/>
                    </a:cubicBezTo>
                    <a:cubicBezTo>
                      <a:pt x="332864" y="441739"/>
                      <a:pt x="323623" y="427861"/>
                      <a:pt x="311157" y="417343"/>
                    </a:cubicBezTo>
                    <a:cubicBezTo>
                      <a:pt x="178494" y="470099"/>
                      <a:pt x="74629" y="403600"/>
                      <a:pt x="31147" y="331086"/>
                    </a:cubicBezTo>
                    <a:cubicBezTo>
                      <a:pt x="-20197" y="245500"/>
                      <a:pt x="-7227" y="135015"/>
                      <a:pt x="63876" y="63610"/>
                    </a:cubicBezTo>
                    <a:cubicBezTo>
                      <a:pt x="133601" y="-6418"/>
                      <a:pt x="244422" y="-20363"/>
                      <a:pt x="329504" y="30444"/>
                    </a:cubicBezTo>
                    <a:cubicBezTo>
                      <a:pt x="379202" y="60115"/>
                      <a:pt x="412435" y="102824"/>
                      <a:pt x="428161" y="158604"/>
                    </a:cubicBezTo>
                    <a:cubicBezTo>
                      <a:pt x="443651" y="213443"/>
                      <a:pt x="437368" y="266602"/>
                      <a:pt x="412670" y="318888"/>
                    </a:cubicBezTo>
                    <a:close/>
                    <a:moveTo>
                      <a:pt x="152788" y="368384"/>
                    </a:moveTo>
                    <a:cubicBezTo>
                      <a:pt x="152788" y="372719"/>
                      <a:pt x="152553" y="376079"/>
                      <a:pt x="152822" y="379372"/>
                    </a:cubicBezTo>
                    <a:cubicBezTo>
                      <a:pt x="154536" y="401248"/>
                      <a:pt x="154603" y="401147"/>
                      <a:pt x="176310" y="406456"/>
                    </a:cubicBezTo>
                    <a:cubicBezTo>
                      <a:pt x="202990" y="412941"/>
                      <a:pt x="229839" y="413076"/>
                      <a:pt x="256519" y="407599"/>
                    </a:cubicBezTo>
                    <a:cubicBezTo>
                      <a:pt x="344054" y="389655"/>
                      <a:pt x="407966" y="314116"/>
                      <a:pt x="410923" y="225809"/>
                    </a:cubicBezTo>
                    <a:cubicBezTo>
                      <a:pt x="413947" y="134948"/>
                      <a:pt x="356621" y="56016"/>
                      <a:pt x="269288" y="32225"/>
                    </a:cubicBezTo>
                    <a:cubicBezTo>
                      <a:pt x="225336" y="20263"/>
                      <a:pt x="182157" y="22917"/>
                      <a:pt x="139146" y="42675"/>
                    </a:cubicBezTo>
                    <a:cubicBezTo>
                      <a:pt x="141632" y="57091"/>
                      <a:pt x="148521" y="68012"/>
                      <a:pt x="156787" y="78126"/>
                    </a:cubicBezTo>
                    <a:cubicBezTo>
                      <a:pt x="169690" y="93953"/>
                      <a:pt x="186424" y="104840"/>
                      <a:pt x="204234" y="114417"/>
                    </a:cubicBezTo>
                    <a:cubicBezTo>
                      <a:pt x="226109" y="126211"/>
                      <a:pt x="249026" y="136393"/>
                      <a:pt x="268280" y="152556"/>
                    </a:cubicBezTo>
                    <a:cubicBezTo>
                      <a:pt x="283502" y="165324"/>
                      <a:pt x="292440" y="181420"/>
                      <a:pt x="288509" y="201783"/>
                    </a:cubicBezTo>
                    <a:cubicBezTo>
                      <a:pt x="284745" y="221407"/>
                      <a:pt x="269187" y="228833"/>
                      <a:pt x="251916" y="234243"/>
                    </a:cubicBezTo>
                    <a:cubicBezTo>
                      <a:pt x="236290" y="239116"/>
                      <a:pt x="220161" y="243114"/>
                      <a:pt x="204839" y="253867"/>
                    </a:cubicBezTo>
                    <a:cubicBezTo>
                      <a:pt x="212198" y="264653"/>
                      <a:pt x="219355" y="274667"/>
                      <a:pt x="226008" y="285017"/>
                    </a:cubicBezTo>
                    <a:cubicBezTo>
                      <a:pt x="235753" y="300104"/>
                      <a:pt x="245766" y="315091"/>
                      <a:pt x="249295" y="333270"/>
                    </a:cubicBezTo>
                    <a:cubicBezTo>
                      <a:pt x="254671" y="361126"/>
                      <a:pt x="235719" y="381557"/>
                      <a:pt x="207964" y="377054"/>
                    </a:cubicBezTo>
                    <a:cubicBezTo>
                      <a:pt x="198454" y="375508"/>
                      <a:pt x="189113" y="372685"/>
                      <a:pt x="179838" y="369997"/>
                    </a:cubicBezTo>
                    <a:cubicBezTo>
                      <a:pt x="171774" y="367645"/>
                      <a:pt x="163810" y="365931"/>
                      <a:pt x="152822" y="368351"/>
                    </a:cubicBezTo>
                    <a:close/>
                    <a:moveTo>
                      <a:pt x="124428" y="386832"/>
                    </a:moveTo>
                    <a:cubicBezTo>
                      <a:pt x="129267" y="379809"/>
                      <a:pt x="127217" y="374265"/>
                      <a:pt x="126545" y="369056"/>
                    </a:cubicBezTo>
                    <a:cubicBezTo>
                      <a:pt x="118178" y="302826"/>
                      <a:pt x="153393" y="243585"/>
                      <a:pt x="215759" y="219727"/>
                    </a:cubicBezTo>
                    <a:cubicBezTo>
                      <a:pt x="227352" y="215291"/>
                      <a:pt x="239483" y="212368"/>
                      <a:pt x="251008" y="207832"/>
                    </a:cubicBezTo>
                    <a:cubicBezTo>
                      <a:pt x="265088" y="202321"/>
                      <a:pt x="268078" y="192139"/>
                      <a:pt x="259140" y="180244"/>
                    </a:cubicBezTo>
                    <a:cubicBezTo>
                      <a:pt x="255074" y="174834"/>
                      <a:pt x="249597" y="170231"/>
                      <a:pt x="244086" y="166165"/>
                    </a:cubicBezTo>
                    <a:cubicBezTo>
                      <a:pt x="229570" y="155513"/>
                      <a:pt x="213239" y="147851"/>
                      <a:pt x="197312" y="139619"/>
                    </a:cubicBezTo>
                    <a:cubicBezTo>
                      <a:pt x="173151" y="127152"/>
                      <a:pt x="151175" y="112065"/>
                      <a:pt x="133971" y="90492"/>
                    </a:cubicBezTo>
                    <a:cubicBezTo>
                      <a:pt x="125805" y="80277"/>
                      <a:pt x="121706" y="67642"/>
                      <a:pt x="113003" y="55881"/>
                    </a:cubicBezTo>
                    <a:cubicBezTo>
                      <a:pt x="53963" y="97851"/>
                      <a:pt x="22478" y="154000"/>
                      <a:pt x="25401" y="225271"/>
                    </a:cubicBezTo>
                    <a:cubicBezTo>
                      <a:pt x="28291" y="296105"/>
                      <a:pt x="62129" y="350541"/>
                      <a:pt x="124394" y="386832"/>
                    </a:cubicBezTo>
                    <a:close/>
                    <a:moveTo>
                      <a:pt x="334477" y="403600"/>
                    </a:moveTo>
                    <a:cubicBezTo>
                      <a:pt x="366030" y="441268"/>
                      <a:pt x="395734" y="476786"/>
                      <a:pt x="425540" y="512203"/>
                    </a:cubicBezTo>
                    <a:cubicBezTo>
                      <a:pt x="428194" y="515328"/>
                      <a:pt x="431454" y="518050"/>
                      <a:pt x="434780" y="520503"/>
                    </a:cubicBezTo>
                    <a:cubicBezTo>
                      <a:pt x="458773" y="538346"/>
                      <a:pt x="489183" y="535019"/>
                      <a:pt x="509344" y="512472"/>
                    </a:cubicBezTo>
                    <a:cubicBezTo>
                      <a:pt x="528027" y="491605"/>
                      <a:pt x="529203" y="458305"/>
                      <a:pt x="508773" y="438949"/>
                    </a:cubicBezTo>
                    <a:cubicBezTo>
                      <a:pt x="473692" y="405717"/>
                      <a:pt x="436830" y="374366"/>
                      <a:pt x="399498" y="341166"/>
                    </a:cubicBezTo>
                    <a:cubicBezTo>
                      <a:pt x="381151" y="366066"/>
                      <a:pt x="360351" y="386093"/>
                      <a:pt x="334477" y="403600"/>
                    </a:cubicBezTo>
                    <a:close/>
                    <a:moveTo>
                      <a:pt x="151108" y="341469"/>
                    </a:moveTo>
                    <a:cubicBezTo>
                      <a:pt x="170329" y="340696"/>
                      <a:pt x="185920" y="345803"/>
                      <a:pt x="201781" y="349937"/>
                    </a:cubicBezTo>
                    <a:cubicBezTo>
                      <a:pt x="208703" y="351751"/>
                      <a:pt x="217372" y="355615"/>
                      <a:pt x="222749" y="347752"/>
                    </a:cubicBezTo>
                    <a:cubicBezTo>
                      <a:pt x="227554" y="340763"/>
                      <a:pt x="223622" y="333102"/>
                      <a:pt x="220430" y="326247"/>
                    </a:cubicBezTo>
                    <a:cubicBezTo>
                      <a:pt x="211089" y="306220"/>
                      <a:pt x="198320" y="288478"/>
                      <a:pt x="183031" y="269526"/>
                    </a:cubicBezTo>
                    <a:cubicBezTo>
                      <a:pt x="165221" y="289990"/>
                      <a:pt x="153796" y="311495"/>
                      <a:pt x="151142" y="341435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B3A78EE6-D242-096D-6FA0-6443E7A1143C}"/>
                  </a:ext>
                </a:extLst>
              </p:cNvPr>
              <p:cNvSpPr/>
              <p:nvPr/>
            </p:nvSpPr>
            <p:spPr>
              <a:xfrm>
                <a:off x="2208404" y="4235709"/>
                <a:ext cx="555055" cy="562906"/>
              </a:xfrm>
              <a:custGeom>
                <a:avLst/>
                <a:gdLst>
                  <a:gd name="connsiteX0" fmla="*/ 468677 w 555055"/>
                  <a:gd name="connsiteY0" fmla="*/ 562872 h 562906"/>
                  <a:gd name="connsiteX1" fmla="*/ 405974 w 555055"/>
                  <a:gd name="connsiteY1" fmla="*/ 531555 h 562906"/>
                  <a:gd name="connsiteX2" fmla="*/ 373145 w 555055"/>
                  <a:gd name="connsiteY2" fmla="*/ 492744 h 562906"/>
                  <a:gd name="connsiteX3" fmla="*/ 344415 w 555055"/>
                  <a:gd name="connsiteY3" fmla="*/ 458638 h 562906"/>
                  <a:gd name="connsiteX4" fmla="*/ 334737 w 555055"/>
                  <a:gd name="connsiteY4" fmla="*/ 446810 h 562906"/>
                  <a:gd name="connsiteX5" fmla="*/ 313601 w 555055"/>
                  <a:gd name="connsiteY5" fmla="*/ 423221 h 562906"/>
                  <a:gd name="connsiteX6" fmla="*/ 139641 w 555055"/>
                  <a:gd name="connsiteY6" fmla="*/ 426446 h 562906"/>
                  <a:gd name="connsiteX7" fmla="*/ 31676 w 555055"/>
                  <a:gd name="connsiteY7" fmla="*/ 335149 h 562906"/>
                  <a:gd name="connsiteX8" fmla="*/ 64808 w 555055"/>
                  <a:gd name="connsiteY8" fmla="*/ 64212 h 562906"/>
                  <a:gd name="connsiteX9" fmla="*/ 333931 w 555055"/>
                  <a:gd name="connsiteY9" fmla="*/ 30609 h 562906"/>
                  <a:gd name="connsiteX10" fmla="*/ 433865 w 555055"/>
                  <a:gd name="connsiteY10" fmla="*/ 160449 h 562906"/>
                  <a:gd name="connsiteX11" fmla="*/ 419113 w 555055"/>
                  <a:gd name="connsiteY11" fmla="*/ 320800 h 562906"/>
                  <a:gd name="connsiteX12" fmla="*/ 439073 w 555055"/>
                  <a:gd name="connsiteY12" fmla="*/ 338475 h 562906"/>
                  <a:gd name="connsiteX13" fmla="*/ 484638 w 555055"/>
                  <a:gd name="connsiteY13" fmla="*/ 378865 h 562906"/>
                  <a:gd name="connsiteX14" fmla="*/ 502111 w 555055"/>
                  <a:gd name="connsiteY14" fmla="*/ 394188 h 562906"/>
                  <a:gd name="connsiteX15" fmla="*/ 525163 w 555055"/>
                  <a:gd name="connsiteY15" fmla="*/ 414484 h 562906"/>
                  <a:gd name="connsiteX16" fmla="*/ 551675 w 555055"/>
                  <a:gd name="connsiteY16" fmla="*/ 499801 h 562906"/>
                  <a:gd name="connsiteX17" fmla="*/ 484268 w 555055"/>
                  <a:gd name="connsiteY17" fmla="*/ 561428 h 562906"/>
                  <a:gd name="connsiteX18" fmla="*/ 468677 w 555055"/>
                  <a:gd name="connsiteY18" fmla="*/ 562906 h 562906"/>
                  <a:gd name="connsiteX19" fmla="*/ 314677 w 555055"/>
                  <a:gd name="connsiteY19" fmla="*/ 416635 h 562906"/>
                  <a:gd name="connsiteX20" fmla="*/ 315987 w 555055"/>
                  <a:gd name="connsiteY20" fmla="*/ 417743 h 562906"/>
                  <a:gd name="connsiteX21" fmla="*/ 339206 w 555055"/>
                  <a:gd name="connsiteY21" fmla="*/ 443248 h 562906"/>
                  <a:gd name="connsiteX22" fmla="*/ 348749 w 555055"/>
                  <a:gd name="connsiteY22" fmla="*/ 454908 h 562906"/>
                  <a:gd name="connsiteX23" fmla="*/ 377547 w 555055"/>
                  <a:gd name="connsiteY23" fmla="*/ 489082 h 562906"/>
                  <a:gd name="connsiteX24" fmla="*/ 410309 w 555055"/>
                  <a:gd name="connsiteY24" fmla="*/ 527825 h 562906"/>
                  <a:gd name="connsiteX25" fmla="*/ 483260 w 555055"/>
                  <a:gd name="connsiteY25" fmla="*/ 555816 h 562906"/>
                  <a:gd name="connsiteX26" fmla="*/ 546198 w 555055"/>
                  <a:gd name="connsiteY26" fmla="*/ 498255 h 562906"/>
                  <a:gd name="connsiteX27" fmla="*/ 521399 w 555055"/>
                  <a:gd name="connsiteY27" fmla="*/ 418752 h 562906"/>
                  <a:gd name="connsiteX28" fmla="*/ 498381 w 555055"/>
                  <a:gd name="connsiteY28" fmla="*/ 398489 h 562906"/>
                  <a:gd name="connsiteX29" fmla="*/ 480908 w 555055"/>
                  <a:gd name="connsiteY29" fmla="*/ 383133 h 562906"/>
                  <a:gd name="connsiteX30" fmla="*/ 435343 w 555055"/>
                  <a:gd name="connsiteY30" fmla="*/ 342743 h 562906"/>
                  <a:gd name="connsiteX31" fmla="*/ 412191 w 555055"/>
                  <a:gd name="connsiteY31" fmla="*/ 322211 h 562906"/>
                  <a:gd name="connsiteX32" fmla="*/ 413098 w 555055"/>
                  <a:gd name="connsiteY32" fmla="*/ 320263 h 562906"/>
                  <a:gd name="connsiteX33" fmla="*/ 428421 w 555055"/>
                  <a:gd name="connsiteY33" fmla="*/ 161961 h 562906"/>
                  <a:gd name="connsiteX34" fmla="*/ 331041 w 555055"/>
                  <a:gd name="connsiteY34" fmla="*/ 35482 h 562906"/>
                  <a:gd name="connsiteX35" fmla="*/ 68908 w 555055"/>
                  <a:gd name="connsiteY35" fmla="*/ 68210 h 562906"/>
                  <a:gd name="connsiteX36" fmla="*/ 36616 w 555055"/>
                  <a:gd name="connsiteY36" fmla="*/ 332192 h 562906"/>
                  <a:gd name="connsiteX37" fmla="*/ 313131 w 555055"/>
                  <a:gd name="connsiteY37" fmla="*/ 417239 h 562906"/>
                  <a:gd name="connsiteX38" fmla="*/ 314710 w 555055"/>
                  <a:gd name="connsiteY38" fmla="*/ 416601 h 562906"/>
                  <a:gd name="connsiteX39" fmla="*/ 470894 w 555055"/>
                  <a:gd name="connsiteY39" fmla="*/ 537301 h 562906"/>
                  <a:gd name="connsiteX40" fmla="*/ 436049 w 555055"/>
                  <a:gd name="connsiteY40" fmla="*/ 525372 h 562906"/>
                  <a:gd name="connsiteX41" fmla="*/ 426338 w 555055"/>
                  <a:gd name="connsiteY41" fmla="*/ 516602 h 562906"/>
                  <a:gd name="connsiteX42" fmla="*/ 355873 w 555055"/>
                  <a:gd name="connsiteY42" fmla="*/ 432596 h 562906"/>
                  <a:gd name="connsiteX43" fmla="*/ 333259 w 555055"/>
                  <a:gd name="connsiteY43" fmla="*/ 405579 h 562906"/>
                  <a:gd name="connsiteX44" fmla="*/ 335880 w 555055"/>
                  <a:gd name="connsiteY44" fmla="*/ 403798 h 562906"/>
                  <a:gd name="connsiteX45" fmla="*/ 400195 w 555055"/>
                  <a:gd name="connsiteY45" fmla="*/ 342037 h 562906"/>
                  <a:gd name="connsiteX46" fmla="*/ 402043 w 555055"/>
                  <a:gd name="connsiteY46" fmla="*/ 339517 h 562906"/>
                  <a:gd name="connsiteX47" fmla="*/ 404395 w 555055"/>
                  <a:gd name="connsiteY47" fmla="*/ 341600 h 562906"/>
                  <a:gd name="connsiteX48" fmla="*/ 437527 w 555055"/>
                  <a:gd name="connsiteY48" fmla="*/ 370834 h 562906"/>
                  <a:gd name="connsiteX49" fmla="*/ 513738 w 555055"/>
                  <a:gd name="connsiteY49" fmla="*/ 439451 h 562906"/>
                  <a:gd name="connsiteX50" fmla="*/ 514477 w 555055"/>
                  <a:gd name="connsiteY50" fmla="*/ 516938 h 562906"/>
                  <a:gd name="connsiteX51" fmla="*/ 470894 w 555055"/>
                  <a:gd name="connsiteY51" fmla="*/ 537301 h 562906"/>
                  <a:gd name="connsiteX52" fmla="*/ 341693 w 555055"/>
                  <a:gd name="connsiteY52" fmla="*/ 406722 h 562906"/>
                  <a:gd name="connsiteX53" fmla="*/ 360275 w 555055"/>
                  <a:gd name="connsiteY53" fmla="*/ 428899 h 562906"/>
                  <a:gd name="connsiteX54" fmla="*/ 430740 w 555055"/>
                  <a:gd name="connsiteY54" fmla="*/ 512906 h 562906"/>
                  <a:gd name="connsiteX55" fmla="*/ 439476 w 555055"/>
                  <a:gd name="connsiteY55" fmla="*/ 520769 h 562906"/>
                  <a:gd name="connsiteX56" fmla="*/ 510209 w 555055"/>
                  <a:gd name="connsiteY56" fmla="*/ 513107 h 562906"/>
                  <a:gd name="connsiteX57" fmla="*/ 509806 w 555055"/>
                  <a:gd name="connsiteY57" fmla="*/ 443584 h 562906"/>
                  <a:gd name="connsiteX58" fmla="*/ 433764 w 555055"/>
                  <a:gd name="connsiteY58" fmla="*/ 375102 h 562906"/>
                  <a:gd name="connsiteX59" fmla="*/ 402917 w 555055"/>
                  <a:gd name="connsiteY59" fmla="*/ 347917 h 562906"/>
                  <a:gd name="connsiteX60" fmla="*/ 341693 w 555055"/>
                  <a:gd name="connsiteY60" fmla="*/ 406722 h 562906"/>
                  <a:gd name="connsiteX61" fmla="*/ 221564 w 555055"/>
                  <a:gd name="connsiteY61" fmla="*/ 416903 h 562906"/>
                  <a:gd name="connsiteX62" fmla="*/ 178586 w 555055"/>
                  <a:gd name="connsiteY62" fmla="*/ 411762 h 562906"/>
                  <a:gd name="connsiteX63" fmla="*/ 178251 w 555055"/>
                  <a:gd name="connsiteY63" fmla="*/ 411695 h 562906"/>
                  <a:gd name="connsiteX64" fmla="*/ 152914 w 555055"/>
                  <a:gd name="connsiteY64" fmla="*/ 382158 h 562906"/>
                  <a:gd name="connsiteX65" fmla="*/ 152813 w 555055"/>
                  <a:gd name="connsiteY65" fmla="*/ 374934 h 562906"/>
                  <a:gd name="connsiteX66" fmla="*/ 152847 w 555055"/>
                  <a:gd name="connsiteY66" fmla="*/ 370935 h 562906"/>
                  <a:gd name="connsiteX67" fmla="*/ 152847 w 555055"/>
                  <a:gd name="connsiteY67" fmla="*/ 368650 h 562906"/>
                  <a:gd name="connsiteX68" fmla="*/ 155098 w 555055"/>
                  <a:gd name="connsiteY68" fmla="*/ 368146 h 562906"/>
                  <a:gd name="connsiteX69" fmla="*/ 183526 w 555055"/>
                  <a:gd name="connsiteY69" fmla="*/ 369826 h 562906"/>
                  <a:gd name="connsiteX70" fmla="*/ 185475 w 555055"/>
                  <a:gd name="connsiteY70" fmla="*/ 370398 h 562906"/>
                  <a:gd name="connsiteX71" fmla="*/ 211315 w 555055"/>
                  <a:gd name="connsiteY71" fmla="*/ 376816 h 562906"/>
                  <a:gd name="connsiteX72" fmla="*/ 241524 w 555055"/>
                  <a:gd name="connsiteY72" fmla="*/ 368281 h 562906"/>
                  <a:gd name="connsiteX73" fmla="*/ 249353 w 555055"/>
                  <a:gd name="connsiteY73" fmla="*/ 336392 h 562906"/>
                  <a:gd name="connsiteX74" fmla="*/ 227747 w 555055"/>
                  <a:gd name="connsiteY74" fmla="*/ 291129 h 562906"/>
                  <a:gd name="connsiteX75" fmla="*/ 226470 w 555055"/>
                  <a:gd name="connsiteY75" fmla="*/ 289147 h 562906"/>
                  <a:gd name="connsiteX76" fmla="*/ 212155 w 555055"/>
                  <a:gd name="connsiteY76" fmla="*/ 267944 h 562906"/>
                  <a:gd name="connsiteX77" fmla="*/ 205334 w 555055"/>
                  <a:gd name="connsiteY77" fmla="*/ 258031 h 562906"/>
                  <a:gd name="connsiteX78" fmla="*/ 203755 w 555055"/>
                  <a:gd name="connsiteY78" fmla="*/ 255712 h 562906"/>
                  <a:gd name="connsiteX79" fmla="*/ 206073 w 555055"/>
                  <a:gd name="connsiteY79" fmla="*/ 254099 h 562906"/>
                  <a:gd name="connsiteX80" fmla="*/ 248144 w 555055"/>
                  <a:gd name="connsiteY80" fmla="*/ 235853 h 562906"/>
                  <a:gd name="connsiteX81" fmla="*/ 253923 w 555055"/>
                  <a:gd name="connsiteY81" fmla="*/ 234072 h 562906"/>
                  <a:gd name="connsiteX82" fmla="*/ 288568 w 555055"/>
                  <a:gd name="connsiteY82" fmla="*/ 203830 h 562906"/>
                  <a:gd name="connsiteX83" fmla="*/ 269313 w 555055"/>
                  <a:gd name="connsiteY83" fmla="*/ 157324 h 562906"/>
                  <a:gd name="connsiteX84" fmla="*/ 219985 w 555055"/>
                  <a:gd name="connsiteY84" fmla="*/ 126981 h 562906"/>
                  <a:gd name="connsiteX85" fmla="*/ 205771 w 555055"/>
                  <a:gd name="connsiteY85" fmla="*/ 119521 h 562906"/>
                  <a:gd name="connsiteX86" fmla="*/ 157484 w 555055"/>
                  <a:gd name="connsiteY86" fmla="*/ 82492 h 562906"/>
                  <a:gd name="connsiteX87" fmla="*/ 139238 w 555055"/>
                  <a:gd name="connsiteY87" fmla="*/ 45697 h 562906"/>
                  <a:gd name="connsiteX88" fmla="*/ 138868 w 555055"/>
                  <a:gd name="connsiteY88" fmla="*/ 43546 h 562906"/>
                  <a:gd name="connsiteX89" fmla="*/ 140851 w 555055"/>
                  <a:gd name="connsiteY89" fmla="*/ 42639 h 562906"/>
                  <a:gd name="connsiteX90" fmla="*/ 272942 w 555055"/>
                  <a:gd name="connsiteY90" fmla="*/ 32021 h 562906"/>
                  <a:gd name="connsiteX91" fmla="*/ 416694 w 555055"/>
                  <a:gd name="connsiteY91" fmla="*/ 228461 h 562906"/>
                  <a:gd name="connsiteX92" fmla="*/ 260005 w 555055"/>
                  <a:gd name="connsiteY92" fmla="*/ 412938 h 562906"/>
                  <a:gd name="connsiteX93" fmla="*/ 221531 w 555055"/>
                  <a:gd name="connsiteY93" fmla="*/ 416903 h 562906"/>
                  <a:gd name="connsiteX94" fmla="*/ 158593 w 555055"/>
                  <a:gd name="connsiteY94" fmla="*/ 373287 h 562906"/>
                  <a:gd name="connsiteX95" fmla="*/ 158593 w 555055"/>
                  <a:gd name="connsiteY95" fmla="*/ 375035 h 562906"/>
                  <a:gd name="connsiteX96" fmla="*/ 158660 w 555055"/>
                  <a:gd name="connsiteY96" fmla="*/ 381722 h 562906"/>
                  <a:gd name="connsiteX97" fmla="*/ 162188 w 555055"/>
                  <a:gd name="connsiteY97" fmla="*/ 399800 h 562906"/>
                  <a:gd name="connsiteX98" fmla="*/ 179628 w 555055"/>
                  <a:gd name="connsiteY98" fmla="*/ 406151 h 562906"/>
                  <a:gd name="connsiteX99" fmla="*/ 179964 w 555055"/>
                  <a:gd name="connsiteY99" fmla="*/ 406218 h 562906"/>
                  <a:gd name="connsiteX100" fmla="*/ 258930 w 555055"/>
                  <a:gd name="connsiteY100" fmla="*/ 407360 h 562906"/>
                  <a:gd name="connsiteX101" fmla="*/ 411048 w 555055"/>
                  <a:gd name="connsiteY101" fmla="*/ 228293 h 562906"/>
                  <a:gd name="connsiteX102" fmla="*/ 271497 w 555055"/>
                  <a:gd name="connsiteY102" fmla="*/ 37531 h 562906"/>
                  <a:gd name="connsiteX103" fmla="*/ 145354 w 555055"/>
                  <a:gd name="connsiteY103" fmla="*/ 46906 h 562906"/>
                  <a:gd name="connsiteX104" fmla="*/ 161987 w 555055"/>
                  <a:gd name="connsiteY104" fmla="*/ 78896 h 562906"/>
                  <a:gd name="connsiteX105" fmla="*/ 208560 w 555055"/>
                  <a:gd name="connsiteY105" fmla="*/ 114481 h 562906"/>
                  <a:gd name="connsiteX106" fmla="*/ 222673 w 555055"/>
                  <a:gd name="connsiteY106" fmla="*/ 121907 h 562906"/>
                  <a:gd name="connsiteX107" fmla="*/ 273043 w 555055"/>
                  <a:gd name="connsiteY107" fmla="*/ 152956 h 562906"/>
                  <a:gd name="connsiteX108" fmla="*/ 294246 w 555055"/>
                  <a:gd name="connsiteY108" fmla="*/ 204905 h 562906"/>
                  <a:gd name="connsiteX109" fmla="*/ 255671 w 555055"/>
                  <a:gd name="connsiteY109" fmla="*/ 239549 h 562906"/>
                  <a:gd name="connsiteX110" fmla="*/ 249824 w 555055"/>
                  <a:gd name="connsiteY110" fmla="*/ 241330 h 562906"/>
                  <a:gd name="connsiteX111" fmla="*/ 211718 w 555055"/>
                  <a:gd name="connsiteY111" fmla="*/ 257191 h 562906"/>
                  <a:gd name="connsiteX112" fmla="*/ 216893 w 555055"/>
                  <a:gd name="connsiteY112" fmla="*/ 264684 h 562906"/>
                  <a:gd name="connsiteX113" fmla="*/ 231309 w 555055"/>
                  <a:gd name="connsiteY113" fmla="*/ 286022 h 562906"/>
                  <a:gd name="connsiteX114" fmla="*/ 232586 w 555055"/>
                  <a:gd name="connsiteY114" fmla="*/ 288004 h 562906"/>
                  <a:gd name="connsiteX115" fmla="*/ 254998 w 555055"/>
                  <a:gd name="connsiteY115" fmla="*/ 335283 h 562906"/>
                  <a:gd name="connsiteX116" fmla="*/ 245657 w 555055"/>
                  <a:gd name="connsiteY116" fmla="*/ 372212 h 562906"/>
                  <a:gd name="connsiteX117" fmla="*/ 210408 w 555055"/>
                  <a:gd name="connsiteY117" fmla="*/ 382427 h 562906"/>
                  <a:gd name="connsiteX118" fmla="*/ 183896 w 555055"/>
                  <a:gd name="connsiteY118" fmla="*/ 375875 h 562906"/>
                  <a:gd name="connsiteX119" fmla="*/ 181947 w 555055"/>
                  <a:gd name="connsiteY119" fmla="*/ 375303 h 562906"/>
                  <a:gd name="connsiteX120" fmla="*/ 158560 w 555055"/>
                  <a:gd name="connsiteY120" fmla="*/ 373254 h 562906"/>
                  <a:gd name="connsiteX121" fmla="*/ 128250 w 555055"/>
                  <a:gd name="connsiteY121" fmla="*/ 393180 h 562906"/>
                  <a:gd name="connsiteX122" fmla="*/ 125965 w 555055"/>
                  <a:gd name="connsiteY122" fmla="*/ 391836 h 562906"/>
                  <a:gd name="connsiteX123" fmla="*/ 25561 w 555055"/>
                  <a:gd name="connsiteY123" fmla="*/ 227923 h 562906"/>
                  <a:gd name="connsiteX124" fmla="*/ 114339 w 555055"/>
                  <a:gd name="connsiteY124" fmla="*/ 56080 h 562906"/>
                  <a:gd name="connsiteX125" fmla="*/ 116623 w 555055"/>
                  <a:gd name="connsiteY125" fmla="*/ 54467 h 562906"/>
                  <a:gd name="connsiteX126" fmla="*/ 118304 w 555055"/>
                  <a:gd name="connsiteY126" fmla="*/ 56718 h 562906"/>
                  <a:gd name="connsiteX127" fmla="*/ 128989 w 555055"/>
                  <a:gd name="connsiteY127" fmla="*/ 74494 h 562906"/>
                  <a:gd name="connsiteX128" fmla="*/ 139238 w 555055"/>
                  <a:gd name="connsiteY128" fmla="*/ 91228 h 562906"/>
                  <a:gd name="connsiteX129" fmla="*/ 201638 w 555055"/>
                  <a:gd name="connsiteY129" fmla="*/ 139582 h 562906"/>
                  <a:gd name="connsiteX130" fmla="*/ 209333 w 555055"/>
                  <a:gd name="connsiteY130" fmla="*/ 143514 h 562906"/>
                  <a:gd name="connsiteX131" fmla="*/ 248816 w 555055"/>
                  <a:gd name="connsiteY131" fmla="*/ 166397 h 562906"/>
                  <a:gd name="connsiteX132" fmla="*/ 264441 w 555055"/>
                  <a:gd name="connsiteY132" fmla="*/ 181047 h 562906"/>
                  <a:gd name="connsiteX133" fmla="*/ 269515 w 555055"/>
                  <a:gd name="connsiteY133" fmla="*/ 199596 h 562906"/>
                  <a:gd name="connsiteX134" fmla="*/ 255066 w 555055"/>
                  <a:gd name="connsiteY134" fmla="*/ 213003 h 562906"/>
                  <a:gd name="connsiteX135" fmla="*/ 236685 w 555055"/>
                  <a:gd name="connsiteY135" fmla="*/ 219220 h 562906"/>
                  <a:gd name="connsiteX136" fmla="*/ 219783 w 555055"/>
                  <a:gd name="connsiteY136" fmla="*/ 224899 h 562906"/>
                  <a:gd name="connsiteX137" fmla="*/ 132383 w 555055"/>
                  <a:gd name="connsiteY137" fmla="*/ 371204 h 562906"/>
                  <a:gd name="connsiteX138" fmla="*/ 132753 w 555055"/>
                  <a:gd name="connsiteY138" fmla="*/ 373590 h 562906"/>
                  <a:gd name="connsiteX139" fmla="*/ 129796 w 555055"/>
                  <a:gd name="connsiteY139" fmla="*/ 390962 h 562906"/>
                  <a:gd name="connsiteX140" fmla="*/ 128284 w 555055"/>
                  <a:gd name="connsiteY140" fmla="*/ 393146 h 562906"/>
                  <a:gd name="connsiteX141" fmla="*/ 115347 w 555055"/>
                  <a:gd name="connsiteY141" fmla="*/ 62397 h 562906"/>
                  <a:gd name="connsiteX142" fmla="*/ 31273 w 555055"/>
                  <a:gd name="connsiteY142" fmla="*/ 227688 h 562906"/>
                  <a:gd name="connsiteX143" fmla="*/ 126368 w 555055"/>
                  <a:gd name="connsiteY143" fmla="*/ 385451 h 562906"/>
                  <a:gd name="connsiteX144" fmla="*/ 127074 w 555055"/>
                  <a:gd name="connsiteY144" fmla="*/ 374564 h 562906"/>
                  <a:gd name="connsiteX145" fmla="*/ 126671 w 555055"/>
                  <a:gd name="connsiteY145" fmla="*/ 371943 h 562906"/>
                  <a:gd name="connsiteX146" fmla="*/ 217700 w 555055"/>
                  <a:gd name="connsiteY146" fmla="*/ 219590 h 562906"/>
                  <a:gd name="connsiteX147" fmla="*/ 234938 w 555055"/>
                  <a:gd name="connsiteY147" fmla="*/ 213810 h 562906"/>
                  <a:gd name="connsiteX148" fmla="*/ 252949 w 555055"/>
                  <a:gd name="connsiteY148" fmla="*/ 207728 h 562906"/>
                  <a:gd name="connsiteX149" fmla="*/ 263970 w 555055"/>
                  <a:gd name="connsiteY149" fmla="*/ 198084 h 562906"/>
                  <a:gd name="connsiteX150" fmla="*/ 259804 w 555055"/>
                  <a:gd name="connsiteY150" fmla="*/ 184509 h 562906"/>
                  <a:gd name="connsiteX151" fmla="*/ 245355 w 555055"/>
                  <a:gd name="connsiteY151" fmla="*/ 171034 h 562906"/>
                  <a:gd name="connsiteX152" fmla="*/ 206678 w 555055"/>
                  <a:gd name="connsiteY152" fmla="*/ 148655 h 562906"/>
                  <a:gd name="connsiteX153" fmla="*/ 198983 w 555055"/>
                  <a:gd name="connsiteY153" fmla="*/ 144723 h 562906"/>
                  <a:gd name="connsiteX154" fmla="*/ 134735 w 555055"/>
                  <a:gd name="connsiteY154" fmla="*/ 94824 h 562906"/>
                  <a:gd name="connsiteX155" fmla="*/ 123915 w 555055"/>
                  <a:gd name="connsiteY155" fmla="*/ 77182 h 562906"/>
                  <a:gd name="connsiteX156" fmla="*/ 115347 w 555055"/>
                  <a:gd name="connsiteY156" fmla="*/ 62431 h 562906"/>
                  <a:gd name="connsiteX157" fmla="*/ 216792 w 555055"/>
                  <a:gd name="connsiteY157" fmla="*/ 357897 h 562906"/>
                  <a:gd name="connsiteX158" fmla="*/ 206645 w 555055"/>
                  <a:gd name="connsiteY158" fmla="*/ 355982 h 562906"/>
                  <a:gd name="connsiteX159" fmla="*/ 204057 w 555055"/>
                  <a:gd name="connsiteY159" fmla="*/ 355243 h 562906"/>
                  <a:gd name="connsiteX160" fmla="*/ 197908 w 555055"/>
                  <a:gd name="connsiteY160" fmla="*/ 353596 h 562906"/>
                  <a:gd name="connsiteX161" fmla="*/ 154225 w 555055"/>
                  <a:gd name="connsiteY161" fmla="*/ 346842 h 562906"/>
                  <a:gd name="connsiteX162" fmla="*/ 150965 w 555055"/>
                  <a:gd name="connsiteY162" fmla="*/ 346977 h 562906"/>
                  <a:gd name="connsiteX163" fmla="*/ 151268 w 555055"/>
                  <a:gd name="connsiteY163" fmla="*/ 343751 h 562906"/>
                  <a:gd name="connsiteX164" fmla="*/ 183862 w 555055"/>
                  <a:gd name="connsiteY164" fmla="*/ 270229 h 562906"/>
                  <a:gd name="connsiteX165" fmla="*/ 186113 w 555055"/>
                  <a:gd name="connsiteY165" fmla="*/ 267675 h 562906"/>
                  <a:gd name="connsiteX166" fmla="*/ 188264 w 555055"/>
                  <a:gd name="connsiteY166" fmla="*/ 270329 h 562906"/>
                  <a:gd name="connsiteX167" fmla="*/ 226033 w 555055"/>
                  <a:gd name="connsiteY167" fmla="*/ 327622 h 562906"/>
                  <a:gd name="connsiteX168" fmla="*/ 226403 w 555055"/>
                  <a:gd name="connsiteY168" fmla="*/ 328428 h 562906"/>
                  <a:gd name="connsiteX169" fmla="*/ 228116 w 555055"/>
                  <a:gd name="connsiteY169" fmla="*/ 351983 h 562906"/>
                  <a:gd name="connsiteX170" fmla="*/ 216826 w 555055"/>
                  <a:gd name="connsiteY170" fmla="*/ 357965 h 562906"/>
                  <a:gd name="connsiteX171" fmla="*/ 158022 w 555055"/>
                  <a:gd name="connsiteY171" fmla="*/ 341063 h 562906"/>
                  <a:gd name="connsiteX172" fmla="*/ 199386 w 555055"/>
                  <a:gd name="connsiteY172" fmla="*/ 348085 h 562906"/>
                  <a:gd name="connsiteX173" fmla="*/ 205502 w 555055"/>
                  <a:gd name="connsiteY173" fmla="*/ 349732 h 562906"/>
                  <a:gd name="connsiteX174" fmla="*/ 208224 w 555055"/>
                  <a:gd name="connsiteY174" fmla="*/ 350505 h 562906"/>
                  <a:gd name="connsiteX175" fmla="*/ 223379 w 555055"/>
                  <a:gd name="connsiteY175" fmla="*/ 348690 h 562906"/>
                  <a:gd name="connsiteX176" fmla="*/ 221194 w 555055"/>
                  <a:gd name="connsiteY176" fmla="*/ 330814 h 562906"/>
                  <a:gd name="connsiteX177" fmla="*/ 220825 w 555055"/>
                  <a:gd name="connsiteY177" fmla="*/ 330007 h 562906"/>
                  <a:gd name="connsiteX178" fmla="*/ 185945 w 555055"/>
                  <a:gd name="connsiteY178" fmla="*/ 276579 h 562906"/>
                  <a:gd name="connsiteX179" fmla="*/ 157283 w 555055"/>
                  <a:gd name="connsiteY179" fmla="*/ 341096 h 562906"/>
                  <a:gd name="connsiteX180" fmla="*/ 158055 w 555055"/>
                  <a:gd name="connsiteY180" fmla="*/ 341096 h 56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555055" h="562906">
                    <a:moveTo>
                      <a:pt x="468677" y="562872"/>
                    </a:moveTo>
                    <a:cubicBezTo>
                      <a:pt x="445088" y="562872"/>
                      <a:pt x="424053" y="552388"/>
                      <a:pt x="405974" y="531555"/>
                    </a:cubicBezTo>
                    <a:cubicBezTo>
                      <a:pt x="394852" y="518752"/>
                      <a:pt x="383830" y="505513"/>
                      <a:pt x="373145" y="492744"/>
                    </a:cubicBezTo>
                    <a:cubicBezTo>
                      <a:pt x="363770" y="481521"/>
                      <a:pt x="354092" y="469894"/>
                      <a:pt x="344415" y="458638"/>
                    </a:cubicBezTo>
                    <a:cubicBezTo>
                      <a:pt x="341088" y="454773"/>
                      <a:pt x="337862" y="450707"/>
                      <a:pt x="334737" y="446810"/>
                    </a:cubicBezTo>
                    <a:cubicBezTo>
                      <a:pt x="328218" y="438611"/>
                      <a:pt x="321464" y="430143"/>
                      <a:pt x="313601" y="423221"/>
                    </a:cubicBezTo>
                    <a:cubicBezTo>
                      <a:pt x="253520" y="446709"/>
                      <a:pt x="193405" y="447818"/>
                      <a:pt x="139641" y="426446"/>
                    </a:cubicBezTo>
                    <a:cubicBezTo>
                      <a:pt x="95219" y="408772"/>
                      <a:pt x="55870" y="375505"/>
                      <a:pt x="31676" y="335149"/>
                    </a:cubicBezTo>
                    <a:cubicBezTo>
                      <a:pt x="-20710" y="247849"/>
                      <a:pt x="-7067" y="136423"/>
                      <a:pt x="64808" y="64212"/>
                    </a:cubicBezTo>
                    <a:cubicBezTo>
                      <a:pt x="135105" y="-6421"/>
                      <a:pt x="248312" y="-20534"/>
                      <a:pt x="333931" y="30609"/>
                    </a:cubicBezTo>
                    <a:cubicBezTo>
                      <a:pt x="384435" y="60784"/>
                      <a:pt x="418071" y="104467"/>
                      <a:pt x="433865" y="160449"/>
                    </a:cubicBezTo>
                    <a:cubicBezTo>
                      <a:pt x="448818" y="213474"/>
                      <a:pt x="443878" y="267406"/>
                      <a:pt x="419113" y="320800"/>
                    </a:cubicBezTo>
                    <a:lnTo>
                      <a:pt x="439073" y="338475"/>
                    </a:lnTo>
                    <a:cubicBezTo>
                      <a:pt x="454396" y="352051"/>
                      <a:pt x="469517" y="365492"/>
                      <a:pt x="484638" y="378865"/>
                    </a:cubicBezTo>
                    <a:cubicBezTo>
                      <a:pt x="490451" y="384006"/>
                      <a:pt x="496264" y="389081"/>
                      <a:pt x="502111" y="394188"/>
                    </a:cubicBezTo>
                    <a:cubicBezTo>
                      <a:pt x="509806" y="400942"/>
                      <a:pt x="517535" y="407663"/>
                      <a:pt x="525163" y="414484"/>
                    </a:cubicBezTo>
                    <a:cubicBezTo>
                      <a:pt x="551540" y="437972"/>
                      <a:pt x="560714" y="467475"/>
                      <a:pt x="551675" y="499801"/>
                    </a:cubicBezTo>
                    <a:cubicBezTo>
                      <a:pt x="542165" y="533773"/>
                      <a:pt x="518879" y="555077"/>
                      <a:pt x="484268" y="561428"/>
                    </a:cubicBezTo>
                    <a:cubicBezTo>
                      <a:pt x="478959" y="562402"/>
                      <a:pt x="473751" y="562906"/>
                      <a:pt x="468677" y="562906"/>
                    </a:cubicBezTo>
                    <a:close/>
                    <a:moveTo>
                      <a:pt x="314677" y="416635"/>
                    </a:moveTo>
                    <a:lnTo>
                      <a:pt x="315987" y="417743"/>
                    </a:lnTo>
                    <a:cubicBezTo>
                      <a:pt x="324858" y="425203"/>
                      <a:pt x="332150" y="434377"/>
                      <a:pt x="339206" y="443248"/>
                    </a:cubicBezTo>
                    <a:cubicBezTo>
                      <a:pt x="342298" y="447112"/>
                      <a:pt x="345490" y="451111"/>
                      <a:pt x="348749" y="454908"/>
                    </a:cubicBezTo>
                    <a:cubicBezTo>
                      <a:pt x="358461" y="466198"/>
                      <a:pt x="368172" y="477825"/>
                      <a:pt x="377547" y="489082"/>
                    </a:cubicBezTo>
                    <a:cubicBezTo>
                      <a:pt x="388199" y="501850"/>
                      <a:pt x="399220" y="515056"/>
                      <a:pt x="410309" y="527825"/>
                    </a:cubicBezTo>
                    <a:cubicBezTo>
                      <a:pt x="430874" y="551515"/>
                      <a:pt x="455437" y="560924"/>
                      <a:pt x="483260" y="555816"/>
                    </a:cubicBezTo>
                    <a:cubicBezTo>
                      <a:pt x="515552" y="549868"/>
                      <a:pt x="537327" y="529976"/>
                      <a:pt x="546198" y="498255"/>
                    </a:cubicBezTo>
                    <a:cubicBezTo>
                      <a:pt x="554598" y="468214"/>
                      <a:pt x="546030" y="440728"/>
                      <a:pt x="521399" y="418752"/>
                    </a:cubicBezTo>
                    <a:cubicBezTo>
                      <a:pt x="513771" y="411964"/>
                      <a:pt x="506076" y="405210"/>
                      <a:pt x="498381" y="398489"/>
                    </a:cubicBezTo>
                    <a:cubicBezTo>
                      <a:pt x="492534" y="393382"/>
                      <a:pt x="486721" y="388274"/>
                      <a:pt x="480908" y="383133"/>
                    </a:cubicBezTo>
                    <a:cubicBezTo>
                      <a:pt x="465753" y="369759"/>
                      <a:pt x="450632" y="356318"/>
                      <a:pt x="435343" y="342743"/>
                    </a:cubicBezTo>
                    <a:lnTo>
                      <a:pt x="412191" y="322211"/>
                    </a:lnTo>
                    <a:lnTo>
                      <a:pt x="413098" y="320263"/>
                    </a:lnTo>
                    <a:cubicBezTo>
                      <a:pt x="438367" y="266767"/>
                      <a:pt x="443374" y="214986"/>
                      <a:pt x="428421" y="161961"/>
                    </a:cubicBezTo>
                    <a:cubicBezTo>
                      <a:pt x="413031" y="107424"/>
                      <a:pt x="380269" y="64884"/>
                      <a:pt x="331041" y="35482"/>
                    </a:cubicBezTo>
                    <a:cubicBezTo>
                      <a:pt x="247640" y="-14351"/>
                      <a:pt x="137390" y="-574"/>
                      <a:pt x="68908" y="68210"/>
                    </a:cubicBezTo>
                    <a:cubicBezTo>
                      <a:pt x="-1153" y="138574"/>
                      <a:pt x="-14426" y="247144"/>
                      <a:pt x="36616" y="332192"/>
                    </a:cubicBezTo>
                    <a:cubicBezTo>
                      <a:pt x="83626" y="410553"/>
                      <a:pt x="187357" y="467274"/>
                      <a:pt x="313131" y="417239"/>
                    </a:cubicBezTo>
                    <a:lnTo>
                      <a:pt x="314710" y="416601"/>
                    </a:lnTo>
                    <a:close/>
                    <a:moveTo>
                      <a:pt x="470894" y="537301"/>
                    </a:moveTo>
                    <a:cubicBezTo>
                      <a:pt x="458932" y="537301"/>
                      <a:pt x="446835" y="533370"/>
                      <a:pt x="436049" y="525372"/>
                    </a:cubicBezTo>
                    <a:cubicBezTo>
                      <a:pt x="433159" y="523222"/>
                      <a:pt x="429429" y="520265"/>
                      <a:pt x="426338" y="516602"/>
                    </a:cubicBezTo>
                    <a:cubicBezTo>
                      <a:pt x="403085" y="488981"/>
                      <a:pt x="379899" y="461292"/>
                      <a:pt x="355873" y="432596"/>
                    </a:cubicBezTo>
                    <a:lnTo>
                      <a:pt x="333259" y="405579"/>
                    </a:lnTo>
                    <a:lnTo>
                      <a:pt x="335880" y="403798"/>
                    </a:lnTo>
                    <a:cubicBezTo>
                      <a:pt x="361451" y="386493"/>
                      <a:pt x="381881" y="366869"/>
                      <a:pt x="400195" y="342037"/>
                    </a:cubicBezTo>
                    <a:lnTo>
                      <a:pt x="402043" y="339517"/>
                    </a:lnTo>
                    <a:lnTo>
                      <a:pt x="404395" y="341600"/>
                    </a:lnTo>
                    <a:cubicBezTo>
                      <a:pt x="415484" y="351479"/>
                      <a:pt x="426539" y="361190"/>
                      <a:pt x="437527" y="370834"/>
                    </a:cubicBezTo>
                    <a:cubicBezTo>
                      <a:pt x="464040" y="394087"/>
                      <a:pt x="489040" y="416063"/>
                      <a:pt x="513738" y="439451"/>
                    </a:cubicBezTo>
                    <a:cubicBezTo>
                      <a:pt x="534638" y="459276"/>
                      <a:pt x="534974" y="494021"/>
                      <a:pt x="514477" y="516938"/>
                    </a:cubicBezTo>
                    <a:cubicBezTo>
                      <a:pt x="502447" y="530379"/>
                      <a:pt x="486789" y="537301"/>
                      <a:pt x="470894" y="537301"/>
                    </a:cubicBezTo>
                    <a:close/>
                    <a:moveTo>
                      <a:pt x="341693" y="406722"/>
                    </a:moveTo>
                    <a:lnTo>
                      <a:pt x="360275" y="428899"/>
                    </a:lnTo>
                    <a:cubicBezTo>
                      <a:pt x="384301" y="457596"/>
                      <a:pt x="407487" y="485284"/>
                      <a:pt x="430740" y="512906"/>
                    </a:cubicBezTo>
                    <a:cubicBezTo>
                      <a:pt x="432856" y="515426"/>
                      <a:pt x="435545" y="517845"/>
                      <a:pt x="439476" y="520769"/>
                    </a:cubicBezTo>
                    <a:cubicBezTo>
                      <a:pt x="462427" y="537839"/>
                      <a:pt x="490854" y="534747"/>
                      <a:pt x="510209" y="513107"/>
                    </a:cubicBezTo>
                    <a:cubicBezTo>
                      <a:pt x="528691" y="492475"/>
                      <a:pt x="528489" y="461292"/>
                      <a:pt x="509806" y="443584"/>
                    </a:cubicBezTo>
                    <a:cubicBezTo>
                      <a:pt x="485209" y="420264"/>
                      <a:pt x="460209" y="398321"/>
                      <a:pt x="433764" y="375102"/>
                    </a:cubicBezTo>
                    <a:cubicBezTo>
                      <a:pt x="423549" y="366130"/>
                      <a:pt x="413233" y="357091"/>
                      <a:pt x="402917" y="347917"/>
                    </a:cubicBezTo>
                    <a:cubicBezTo>
                      <a:pt x="385309" y="371271"/>
                      <a:pt x="365752" y="390055"/>
                      <a:pt x="341693" y="406722"/>
                    </a:cubicBezTo>
                    <a:close/>
                    <a:moveTo>
                      <a:pt x="221564" y="416903"/>
                    </a:moveTo>
                    <a:cubicBezTo>
                      <a:pt x="207048" y="416903"/>
                      <a:pt x="192700" y="415190"/>
                      <a:pt x="178586" y="411762"/>
                    </a:cubicBezTo>
                    <a:lnTo>
                      <a:pt x="178251" y="411695"/>
                    </a:lnTo>
                    <a:cubicBezTo>
                      <a:pt x="155670" y="406218"/>
                      <a:pt x="154729" y="405109"/>
                      <a:pt x="152914" y="382158"/>
                    </a:cubicBezTo>
                    <a:cubicBezTo>
                      <a:pt x="152713" y="379806"/>
                      <a:pt x="152780" y="377555"/>
                      <a:pt x="152813" y="374934"/>
                    </a:cubicBezTo>
                    <a:cubicBezTo>
                      <a:pt x="152813" y="373691"/>
                      <a:pt x="152847" y="372380"/>
                      <a:pt x="152847" y="370935"/>
                    </a:cubicBezTo>
                    <a:lnTo>
                      <a:pt x="152847" y="368650"/>
                    </a:lnTo>
                    <a:lnTo>
                      <a:pt x="155098" y="368146"/>
                    </a:lnTo>
                    <a:cubicBezTo>
                      <a:pt x="166926" y="365525"/>
                      <a:pt x="175629" y="367541"/>
                      <a:pt x="183526" y="369826"/>
                    </a:cubicBezTo>
                    <a:lnTo>
                      <a:pt x="185475" y="370398"/>
                    </a:lnTo>
                    <a:cubicBezTo>
                      <a:pt x="193909" y="372850"/>
                      <a:pt x="202646" y="375404"/>
                      <a:pt x="211315" y="376816"/>
                    </a:cubicBezTo>
                    <a:cubicBezTo>
                      <a:pt x="223513" y="378798"/>
                      <a:pt x="234266" y="375774"/>
                      <a:pt x="241524" y="368281"/>
                    </a:cubicBezTo>
                    <a:cubicBezTo>
                      <a:pt x="248950" y="360619"/>
                      <a:pt x="251806" y="349026"/>
                      <a:pt x="249353" y="336392"/>
                    </a:cubicBezTo>
                    <a:cubicBezTo>
                      <a:pt x="246094" y="319557"/>
                      <a:pt x="237189" y="305746"/>
                      <a:pt x="227747" y="291129"/>
                    </a:cubicBezTo>
                    <a:lnTo>
                      <a:pt x="226470" y="289147"/>
                    </a:lnTo>
                    <a:cubicBezTo>
                      <a:pt x="221900" y="282056"/>
                      <a:pt x="217162" y="275202"/>
                      <a:pt x="212155" y="267944"/>
                    </a:cubicBezTo>
                    <a:cubicBezTo>
                      <a:pt x="209904" y="264684"/>
                      <a:pt x="207619" y="261391"/>
                      <a:pt x="205334" y="258031"/>
                    </a:cubicBezTo>
                    <a:lnTo>
                      <a:pt x="203755" y="255712"/>
                    </a:lnTo>
                    <a:lnTo>
                      <a:pt x="206073" y="254099"/>
                    </a:lnTo>
                    <a:cubicBezTo>
                      <a:pt x="219884" y="244422"/>
                      <a:pt x="234232" y="240087"/>
                      <a:pt x="248144" y="235853"/>
                    </a:cubicBezTo>
                    <a:cubicBezTo>
                      <a:pt x="250093" y="235282"/>
                      <a:pt x="252008" y="234677"/>
                      <a:pt x="253923" y="234072"/>
                    </a:cubicBezTo>
                    <a:cubicBezTo>
                      <a:pt x="272337" y="228360"/>
                      <a:pt x="285274" y="221034"/>
                      <a:pt x="288568" y="203830"/>
                    </a:cubicBezTo>
                    <a:cubicBezTo>
                      <a:pt x="291961" y="186289"/>
                      <a:pt x="285644" y="171068"/>
                      <a:pt x="269313" y="157324"/>
                    </a:cubicBezTo>
                    <a:cubicBezTo>
                      <a:pt x="254427" y="144824"/>
                      <a:pt x="236920" y="135751"/>
                      <a:pt x="219985" y="126981"/>
                    </a:cubicBezTo>
                    <a:cubicBezTo>
                      <a:pt x="215247" y="124528"/>
                      <a:pt x="210475" y="122075"/>
                      <a:pt x="205771" y="119521"/>
                    </a:cubicBezTo>
                    <a:cubicBezTo>
                      <a:pt x="189776" y="110919"/>
                      <a:pt x="171564" y="99763"/>
                      <a:pt x="157484" y="82492"/>
                    </a:cubicBezTo>
                    <a:cubicBezTo>
                      <a:pt x="150024" y="73318"/>
                      <a:pt x="142027" y="61792"/>
                      <a:pt x="139238" y="45697"/>
                    </a:cubicBezTo>
                    <a:lnTo>
                      <a:pt x="138868" y="43546"/>
                    </a:lnTo>
                    <a:lnTo>
                      <a:pt x="140851" y="42639"/>
                    </a:lnTo>
                    <a:cubicBezTo>
                      <a:pt x="183660" y="22948"/>
                      <a:pt x="226873" y="19487"/>
                      <a:pt x="272942" y="32021"/>
                    </a:cubicBezTo>
                    <a:cubicBezTo>
                      <a:pt x="360645" y="55912"/>
                      <a:pt x="419752" y="136692"/>
                      <a:pt x="416694" y="228461"/>
                    </a:cubicBezTo>
                    <a:cubicBezTo>
                      <a:pt x="413669" y="318784"/>
                      <a:pt x="349254" y="394625"/>
                      <a:pt x="260005" y="412938"/>
                    </a:cubicBezTo>
                    <a:cubicBezTo>
                      <a:pt x="247102" y="415593"/>
                      <a:pt x="234266" y="416903"/>
                      <a:pt x="221531" y="416903"/>
                    </a:cubicBezTo>
                    <a:close/>
                    <a:moveTo>
                      <a:pt x="158593" y="373287"/>
                    </a:moveTo>
                    <a:cubicBezTo>
                      <a:pt x="158593" y="373892"/>
                      <a:pt x="158593" y="374463"/>
                      <a:pt x="158593" y="375035"/>
                    </a:cubicBezTo>
                    <a:cubicBezTo>
                      <a:pt x="158560" y="377521"/>
                      <a:pt x="158492" y="379638"/>
                      <a:pt x="158660" y="381722"/>
                    </a:cubicBezTo>
                    <a:cubicBezTo>
                      <a:pt x="159433" y="391634"/>
                      <a:pt x="159870" y="397112"/>
                      <a:pt x="162188" y="399800"/>
                    </a:cubicBezTo>
                    <a:cubicBezTo>
                      <a:pt x="164507" y="402488"/>
                      <a:pt x="169884" y="403798"/>
                      <a:pt x="179628" y="406151"/>
                    </a:cubicBezTo>
                    <a:lnTo>
                      <a:pt x="179964" y="406218"/>
                    </a:lnTo>
                    <a:cubicBezTo>
                      <a:pt x="205603" y="412468"/>
                      <a:pt x="232149" y="412837"/>
                      <a:pt x="258930" y="407360"/>
                    </a:cubicBezTo>
                    <a:cubicBezTo>
                      <a:pt x="345557" y="389584"/>
                      <a:pt x="408125" y="315961"/>
                      <a:pt x="411048" y="228293"/>
                    </a:cubicBezTo>
                    <a:cubicBezTo>
                      <a:pt x="414039" y="139179"/>
                      <a:pt x="356646" y="60751"/>
                      <a:pt x="271497" y="37531"/>
                    </a:cubicBezTo>
                    <a:cubicBezTo>
                      <a:pt x="227512" y="25535"/>
                      <a:pt x="186214" y="28593"/>
                      <a:pt x="145354" y="46906"/>
                    </a:cubicBezTo>
                    <a:cubicBezTo>
                      <a:pt x="148210" y="60583"/>
                      <a:pt x="155334" y="70731"/>
                      <a:pt x="161987" y="78896"/>
                    </a:cubicBezTo>
                    <a:cubicBezTo>
                      <a:pt x="175428" y="95395"/>
                      <a:pt x="193069" y="106148"/>
                      <a:pt x="208560" y="114481"/>
                    </a:cubicBezTo>
                    <a:cubicBezTo>
                      <a:pt x="213231" y="117001"/>
                      <a:pt x="217969" y="119454"/>
                      <a:pt x="222673" y="121907"/>
                    </a:cubicBezTo>
                    <a:cubicBezTo>
                      <a:pt x="239877" y="130812"/>
                      <a:pt x="257687" y="140053"/>
                      <a:pt x="273043" y="152956"/>
                    </a:cubicBezTo>
                    <a:cubicBezTo>
                      <a:pt x="290852" y="167943"/>
                      <a:pt x="298010" y="185416"/>
                      <a:pt x="294246" y="204905"/>
                    </a:cubicBezTo>
                    <a:cubicBezTo>
                      <a:pt x="290180" y="226075"/>
                      <a:pt x="273312" y="234072"/>
                      <a:pt x="255671" y="239549"/>
                    </a:cubicBezTo>
                    <a:cubicBezTo>
                      <a:pt x="253722" y="240154"/>
                      <a:pt x="251773" y="240725"/>
                      <a:pt x="249824" y="241330"/>
                    </a:cubicBezTo>
                    <a:cubicBezTo>
                      <a:pt x="237156" y="245161"/>
                      <a:pt x="224084" y="249126"/>
                      <a:pt x="211718" y="257191"/>
                    </a:cubicBezTo>
                    <a:cubicBezTo>
                      <a:pt x="213466" y="259711"/>
                      <a:pt x="215180" y="262231"/>
                      <a:pt x="216893" y="264684"/>
                    </a:cubicBezTo>
                    <a:cubicBezTo>
                      <a:pt x="221934" y="271976"/>
                      <a:pt x="226705" y="278864"/>
                      <a:pt x="231309" y="286022"/>
                    </a:cubicBezTo>
                    <a:lnTo>
                      <a:pt x="232586" y="288004"/>
                    </a:lnTo>
                    <a:cubicBezTo>
                      <a:pt x="241894" y="302420"/>
                      <a:pt x="251538" y="317339"/>
                      <a:pt x="254998" y="335283"/>
                    </a:cubicBezTo>
                    <a:cubicBezTo>
                      <a:pt x="257788" y="349732"/>
                      <a:pt x="254394" y="363207"/>
                      <a:pt x="245657" y="372212"/>
                    </a:cubicBezTo>
                    <a:cubicBezTo>
                      <a:pt x="237055" y="381083"/>
                      <a:pt x="224521" y="384712"/>
                      <a:pt x="210408" y="382427"/>
                    </a:cubicBezTo>
                    <a:cubicBezTo>
                      <a:pt x="201403" y="380949"/>
                      <a:pt x="192498" y="378361"/>
                      <a:pt x="183896" y="375875"/>
                    </a:cubicBezTo>
                    <a:lnTo>
                      <a:pt x="181947" y="375303"/>
                    </a:lnTo>
                    <a:cubicBezTo>
                      <a:pt x="174991" y="373287"/>
                      <a:pt x="167968" y="371641"/>
                      <a:pt x="158560" y="373254"/>
                    </a:cubicBezTo>
                    <a:close/>
                    <a:moveTo>
                      <a:pt x="128250" y="393180"/>
                    </a:moveTo>
                    <a:lnTo>
                      <a:pt x="125965" y="391836"/>
                    </a:lnTo>
                    <a:cubicBezTo>
                      <a:pt x="62288" y="354705"/>
                      <a:pt x="28518" y="299563"/>
                      <a:pt x="25561" y="227923"/>
                    </a:cubicBezTo>
                    <a:cubicBezTo>
                      <a:pt x="22671" y="157828"/>
                      <a:pt x="52544" y="99998"/>
                      <a:pt x="114339" y="56080"/>
                    </a:cubicBezTo>
                    <a:lnTo>
                      <a:pt x="116623" y="54467"/>
                    </a:lnTo>
                    <a:lnTo>
                      <a:pt x="118304" y="56718"/>
                    </a:lnTo>
                    <a:cubicBezTo>
                      <a:pt x="122672" y="62599"/>
                      <a:pt x="125864" y="68647"/>
                      <a:pt x="128989" y="74494"/>
                    </a:cubicBezTo>
                    <a:cubicBezTo>
                      <a:pt x="132181" y="80509"/>
                      <a:pt x="135206" y="86188"/>
                      <a:pt x="139238" y="91228"/>
                    </a:cubicBezTo>
                    <a:cubicBezTo>
                      <a:pt x="154158" y="109945"/>
                      <a:pt x="173983" y="125301"/>
                      <a:pt x="201638" y="139582"/>
                    </a:cubicBezTo>
                    <a:cubicBezTo>
                      <a:pt x="204192" y="140893"/>
                      <a:pt x="206745" y="142203"/>
                      <a:pt x="209333" y="143514"/>
                    </a:cubicBezTo>
                    <a:cubicBezTo>
                      <a:pt x="222639" y="150301"/>
                      <a:pt x="236416" y="157291"/>
                      <a:pt x="248816" y="166397"/>
                    </a:cubicBezTo>
                    <a:cubicBezTo>
                      <a:pt x="255805" y="171538"/>
                      <a:pt x="260778" y="176175"/>
                      <a:pt x="264441" y="181047"/>
                    </a:cubicBezTo>
                    <a:cubicBezTo>
                      <a:pt x="269347" y="187566"/>
                      <a:pt x="271128" y="193985"/>
                      <a:pt x="269515" y="199596"/>
                    </a:cubicBezTo>
                    <a:cubicBezTo>
                      <a:pt x="267902" y="205309"/>
                      <a:pt x="262895" y="209946"/>
                      <a:pt x="255066" y="213003"/>
                    </a:cubicBezTo>
                    <a:cubicBezTo>
                      <a:pt x="249017" y="215389"/>
                      <a:pt x="242734" y="217338"/>
                      <a:pt x="236685" y="219220"/>
                    </a:cubicBezTo>
                    <a:cubicBezTo>
                      <a:pt x="231074" y="220967"/>
                      <a:pt x="225294" y="222782"/>
                      <a:pt x="219783" y="224899"/>
                    </a:cubicBezTo>
                    <a:cubicBezTo>
                      <a:pt x="158391" y="248387"/>
                      <a:pt x="124083" y="305813"/>
                      <a:pt x="132383" y="371204"/>
                    </a:cubicBezTo>
                    <a:cubicBezTo>
                      <a:pt x="132484" y="372010"/>
                      <a:pt x="132618" y="372783"/>
                      <a:pt x="132753" y="373590"/>
                    </a:cubicBezTo>
                    <a:cubicBezTo>
                      <a:pt x="133526" y="378260"/>
                      <a:pt x="134500" y="384074"/>
                      <a:pt x="129796" y="390962"/>
                    </a:cubicBezTo>
                    <a:lnTo>
                      <a:pt x="128284" y="393146"/>
                    </a:lnTo>
                    <a:close/>
                    <a:moveTo>
                      <a:pt x="115347" y="62397"/>
                    </a:moveTo>
                    <a:cubicBezTo>
                      <a:pt x="56811" y="104938"/>
                      <a:pt x="28518" y="160516"/>
                      <a:pt x="31273" y="227688"/>
                    </a:cubicBezTo>
                    <a:cubicBezTo>
                      <a:pt x="34096" y="296304"/>
                      <a:pt x="66085" y="349362"/>
                      <a:pt x="126368" y="385451"/>
                    </a:cubicBezTo>
                    <a:cubicBezTo>
                      <a:pt x="128250" y="381554"/>
                      <a:pt x="127679" y="378260"/>
                      <a:pt x="127074" y="374564"/>
                    </a:cubicBezTo>
                    <a:cubicBezTo>
                      <a:pt x="126939" y="373691"/>
                      <a:pt x="126771" y="372817"/>
                      <a:pt x="126671" y="371943"/>
                    </a:cubicBezTo>
                    <a:cubicBezTo>
                      <a:pt x="118035" y="303831"/>
                      <a:pt x="153788" y="244019"/>
                      <a:pt x="217700" y="219590"/>
                    </a:cubicBezTo>
                    <a:cubicBezTo>
                      <a:pt x="223379" y="217405"/>
                      <a:pt x="229259" y="215591"/>
                      <a:pt x="234938" y="213810"/>
                    </a:cubicBezTo>
                    <a:cubicBezTo>
                      <a:pt x="240919" y="211962"/>
                      <a:pt x="247068" y="210013"/>
                      <a:pt x="252949" y="207728"/>
                    </a:cubicBezTo>
                    <a:cubicBezTo>
                      <a:pt x="259064" y="205342"/>
                      <a:pt x="262862" y="201982"/>
                      <a:pt x="263970" y="198084"/>
                    </a:cubicBezTo>
                    <a:cubicBezTo>
                      <a:pt x="265348" y="193245"/>
                      <a:pt x="262458" y="188037"/>
                      <a:pt x="259804" y="184509"/>
                    </a:cubicBezTo>
                    <a:cubicBezTo>
                      <a:pt x="256477" y="180107"/>
                      <a:pt x="251907" y="175805"/>
                      <a:pt x="245355" y="171034"/>
                    </a:cubicBezTo>
                    <a:cubicBezTo>
                      <a:pt x="233358" y="162230"/>
                      <a:pt x="219783" y="155342"/>
                      <a:pt x="206678" y="148655"/>
                    </a:cubicBezTo>
                    <a:cubicBezTo>
                      <a:pt x="204091" y="147344"/>
                      <a:pt x="201537" y="146034"/>
                      <a:pt x="198983" y="144723"/>
                    </a:cubicBezTo>
                    <a:cubicBezTo>
                      <a:pt x="170589" y="130039"/>
                      <a:pt x="150159" y="114212"/>
                      <a:pt x="134735" y="94824"/>
                    </a:cubicBezTo>
                    <a:cubicBezTo>
                      <a:pt x="130401" y="89380"/>
                      <a:pt x="127242" y="83466"/>
                      <a:pt x="123915" y="77182"/>
                    </a:cubicBezTo>
                    <a:cubicBezTo>
                      <a:pt x="121328" y="72310"/>
                      <a:pt x="118640" y="67269"/>
                      <a:pt x="115347" y="62431"/>
                    </a:cubicBezTo>
                    <a:close/>
                    <a:moveTo>
                      <a:pt x="216792" y="357897"/>
                    </a:moveTo>
                    <a:cubicBezTo>
                      <a:pt x="213264" y="357897"/>
                      <a:pt x="209669" y="356856"/>
                      <a:pt x="206645" y="355982"/>
                    </a:cubicBezTo>
                    <a:cubicBezTo>
                      <a:pt x="205771" y="355713"/>
                      <a:pt x="204897" y="355478"/>
                      <a:pt x="204057" y="355243"/>
                    </a:cubicBezTo>
                    <a:cubicBezTo>
                      <a:pt x="202007" y="354705"/>
                      <a:pt x="199958" y="354167"/>
                      <a:pt x="197908" y="353596"/>
                    </a:cubicBezTo>
                    <a:cubicBezTo>
                      <a:pt x="184467" y="349967"/>
                      <a:pt x="170555" y="346170"/>
                      <a:pt x="154225" y="346842"/>
                    </a:cubicBezTo>
                    <a:lnTo>
                      <a:pt x="150965" y="346977"/>
                    </a:lnTo>
                    <a:lnTo>
                      <a:pt x="151268" y="343751"/>
                    </a:lnTo>
                    <a:cubicBezTo>
                      <a:pt x="153754" y="315961"/>
                      <a:pt x="163801" y="293280"/>
                      <a:pt x="183862" y="270229"/>
                    </a:cubicBezTo>
                    <a:lnTo>
                      <a:pt x="186113" y="267675"/>
                    </a:lnTo>
                    <a:lnTo>
                      <a:pt x="188264" y="270329"/>
                    </a:lnTo>
                    <a:cubicBezTo>
                      <a:pt x="201839" y="287130"/>
                      <a:pt x="215818" y="305713"/>
                      <a:pt x="226033" y="327622"/>
                    </a:cubicBezTo>
                    <a:lnTo>
                      <a:pt x="226403" y="328428"/>
                    </a:lnTo>
                    <a:cubicBezTo>
                      <a:pt x="229629" y="335317"/>
                      <a:pt x="233661" y="343919"/>
                      <a:pt x="228116" y="351983"/>
                    </a:cubicBezTo>
                    <a:cubicBezTo>
                      <a:pt x="224958" y="356587"/>
                      <a:pt x="220926" y="357965"/>
                      <a:pt x="216826" y="357965"/>
                    </a:cubicBezTo>
                    <a:close/>
                    <a:moveTo>
                      <a:pt x="158022" y="341063"/>
                    </a:moveTo>
                    <a:cubicBezTo>
                      <a:pt x="173445" y="341063"/>
                      <a:pt x="186617" y="344624"/>
                      <a:pt x="199386" y="348085"/>
                    </a:cubicBezTo>
                    <a:cubicBezTo>
                      <a:pt x="201436" y="348623"/>
                      <a:pt x="203452" y="349194"/>
                      <a:pt x="205502" y="349732"/>
                    </a:cubicBezTo>
                    <a:cubicBezTo>
                      <a:pt x="206376" y="349967"/>
                      <a:pt x="207317" y="350236"/>
                      <a:pt x="208224" y="350505"/>
                    </a:cubicBezTo>
                    <a:cubicBezTo>
                      <a:pt x="215448" y="352588"/>
                      <a:pt x="220086" y="353529"/>
                      <a:pt x="223379" y="348690"/>
                    </a:cubicBezTo>
                    <a:cubicBezTo>
                      <a:pt x="227075" y="343348"/>
                      <a:pt x="224219" y="337232"/>
                      <a:pt x="221194" y="330814"/>
                    </a:cubicBezTo>
                    <a:lnTo>
                      <a:pt x="220825" y="330007"/>
                    </a:lnTo>
                    <a:cubicBezTo>
                      <a:pt x="211383" y="309812"/>
                      <a:pt x="198614" y="292372"/>
                      <a:pt x="185945" y="276579"/>
                    </a:cubicBezTo>
                    <a:cubicBezTo>
                      <a:pt x="168707" y="297111"/>
                      <a:pt x="160004" y="316734"/>
                      <a:pt x="157283" y="341096"/>
                    </a:cubicBezTo>
                    <a:cubicBezTo>
                      <a:pt x="157551" y="341096"/>
                      <a:pt x="157787" y="341096"/>
                      <a:pt x="158055" y="341096"/>
                    </a:cubicBezTo>
                    <a:close/>
                  </a:path>
                </a:pathLst>
              </a:custGeom>
              <a:solidFill>
                <a:srgbClr val="006DA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896E90FA-2134-3B49-4429-469A3B4126BD}"/>
                </a:ext>
              </a:extLst>
            </p:cNvPr>
            <p:cNvSpPr/>
            <p:nvPr/>
          </p:nvSpPr>
          <p:spPr>
            <a:xfrm>
              <a:off x="1806593" y="4116727"/>
              <a:ext cx="564921" cy="648621"/>
            </a:xfrm>
            <a:custGeom>
              <a:avLst/>
              <a:gdLst>
                <a:gd name="connsiteX0" fmla="*/ 564235 w 564921"/>
                <a:gd name="connsiteY0" fmla="*/ 570664 h 648621"/>
                <a:gd name="connsiteX1" fmla="*/ 563999 w 564921"/>
                <a:gd name="connsiteY1" fmla="*/ 568647 h 648621"/>
                <a:gd name="connsiteX2" fmla="*/ 561983 w 564921"/>
                <a:gd name="connsiteY2" fmla="*/ 568580 h 648621"/>
                <a:gd name="connsiteX3" fmla="*/ 555868 w 564921"/>
                <a:gd name="connsiteY3" fmla="*/ 568009 h 648621"/>
                <a:gd name="connsiteX4" fmla="*/ 539100 w 564921"/>
                <a:gd name="connsiteY4" fmla="*/ 569790 h 648621"/>
                <a:gd name="connsiteX5" fmla="*/ 538159 w 564921"/>
                <a:gd name="connsiteY5" fmla="*/ 570327 h 648621"/>
                <a:gd name="connsiteX6" fmla="*/ 537957 w 564921"/>
                <a:gd name="connsiteY6" fmla="*/ 571403 h 648621"/>
                <a:gd name="connsiteX7" fmla="*/ 536076 w 564921"/>
                <a:gd name="connsiteY7" fmla="*/ 582088 h 648621"/>
                <a:gd name="connsiteX8" fmla="*/ 531539 w 564921"/>
                <a:gd name="connsiteY8" fmla="*/ 603829 h 648621"/>
                <a:gd name="connsiteX9" fmla="*/ 522568 w 564921"/>
                <a:gd name="connsiteY9" fmla="*/ 617741 h 648621"/>
                <a:gd name="connsiteX10" fmla="*/ 507950 w 564921"/>
                <a:gd name="connsiteY10" fmla="*/ 610516 h 648621"/>
                <a:gd name="connsiteX11" fmla="*/ 491687 w 564921"/>
                <a:gd name="connsiteY11" fmla="*/ 594421 h 648621"/>
                <a:gd name="connsiteX12" fmla="*/ 479019 w 564921"/>
                <a:gd name="connsiteY12" fmla="*/ 581685 h 648621"/>
                <a:gd name="connsiteX13" fmla="*/ 406538 w 564921"/>
                <a:gd name="connsiteY13" fmla="*/ 539212 h 648621"/>
                <a:gd name="connsiteX14" fmla="*/ 202302 w 564921"/>
                <a:gd name="connsiteY14" fmla="*/ 573352 h 648621"/>
                <a:gd name="connsiteX15" fmla="*/ 174076 w 564921"/>
                <a:gd name="connsiteY15" fmla="*/ 588809 h 648621"/>
                <a:gd name="connsiteX16" fmla="*/ 161610 w 564921"/>
                <a:gd name="connsiteY16" fmla="*/ 589179 h 648621"/>
                <a:gd name="connsiteX17" fmla="*/ 153713 w 564921"/>
                <a:gd name="connsiteY17" fmla="*/ 578392 h 648621"/>
                <a:gd name="connsiteX18" fmla="*/ 154116 w 564921"/>
                <a:gd name="connsiteY18" fmla="*/ 551174 h 648621"/>
                <a:gd name="connsiteX19" fmla="*/ 156300 w 564921"/>
                <a:gd name="connsiteY19" fmla="*/ 540959 h 648621"/>
                <a:gd name="connsiteX20" fmla="*/ 169842 w 564921"/>
                <a:gd name="connsiteY20" fmla="*/ 479466 h 648621"/>
                <a:gd name="connsiteX21" fmla="*/ 162685 w 564921"/>
                <a:gd name="connsiteY21" fmla="*/ 436489 h 648621"/>
                <a:gd name="connsiteX22" fmla="*/ 127738 w 564921"/>
                <a:gd name="connsiteY22" fmla="*/ 310950 h 648621"/>
                <a:gd name="connsiteX23" fmla="*/ 105527 w 564921"/>
                <a:gd name="connsiteY23" fmla="*/ 247643 h 648621"/>
                <a:gd name="connsiteX24" fmla="*/ 75554 w 564921"/>
                <a:gd name="connsiteY24" fmla="*/ 217871 h 648621"/>
                <a:gd name="connsiteX25" fmla="*/ 73201 w 564921"/>
                <a:gd name="connsiteY25" fmla="*/ 215821 h 648621"/>
                <a:gd name="connsiteX26" fmla="*/ 69472 w 564921"/>
                <a:gd name="connsiteY26" fmla="*/ 212864 h 648621"/>
                <a:gd name="connsiteX27" fmla="*/ 61810 w 564921"/>
                <a:gd name="connsiteY27" fmla="*/ 200599 h 648621"/>
                <a:gd name="connsiteX28" fmla="*/ 74949 w 564921"/>
                <a:gd name="connsiteY28" fmla="*/ 189981 h 648621"/>
                <a:gd name="connsiteX29" fmla="*/ 78914 w 564921"/>
                <a:gd name="connsiteY29" fmla="*/ 188637 h 648621"/>
                <a:gd name="connsiteX30" fmla="*/ 88591 w 564921"/>
                <a:gd name="connsiteY30" fmla="*/ 186822 h 648621"/>
                <a:gd name="connsiteX31" fmla="*/ 90339 w 564921"/>
                <a:gd name="connsiteY31" fmla="*/ 186621 h 648621"/>
                <a:gd name="connsiteX32" fmla="*/ 159325 w 564921"/>
                <a:gd name="connsiteY32" fmla="*/ 178993 h 648621"/>
                <a:gd name="connsiteX33" fmla="*/ 186005 w 564921"/>
                <a:gd name="connsiteY33" fmla="*/ 166795 h 648621"/>
                <a:gd name="connsiteX34" fmla="*/ 345785 w 564921"/>
                <a:gd name="connsiteY34" fmla="*/ 100598 h 648621"/>
                <a:gd name="connsiteX35" fmla="*/ 472332 w 564921"/>
                <a:gd name="connsiteY35" fmla="*/ 51740 h 648621"/>
                <a:gd name="connsiteX36" fmla="*/ 477137 w 564921"/>
                <a:gd name="connsiteY36" fmla="*/ 47507 h 648621"/>
                <a:gd name="connsiteX37" fmla="*/ 490914 w 564921"/>
                <a:gd name="connsiteY37" fmla="*/ 36182 h 648621"/>
                <a:gd name="connsiteX38" fmla="*/ 502205 w 564921"/>
                <a:gd name="connsiteY38" fmla="*/ 32721 h 648621"/>
                <a:gd name="connsiteX39" fmla="*/ 510235 w 564921"/>
                <a:gd name="connsiteY39" fmla="*/ 41391 h 648621"/>
                <a:gd name="connsiteX40" fmla="*/ 515948 w 564921"/>
                <a:gd name="connsiteY40" fmla="*/ 70188 h 648621"/>
                <a:gd name="connsiteX41" fmla="*/ 515881 w 564921"/>
                <a:gd name="connsiteY41" fmla="*/ 97003 h 648621"/>
                <a:gd name="connsiteX42" fmla="*/ 515881 w 564921"/>
                <a:gd name="connsiteY42" fmla="*/ 108327 h 648621"/>
                <a:gd name="connsiteX43" fmla="*/ 515881 w 564921"/>
                <a:gd name="connsiteY43" fmla="*/ 109906 h 648621"/>
                <a:gd name="connsiteX44" fmla="*/ 517326 w 564921"/>
                <a:gd name="connsiteY44" fmla="*/ 110511 h 648621"/>
                <a:gd name="connsiteX45" fmla="*/ 543233 w 564921"/>
                <a:gd name="connsiteY45" fmla="*/ 111486 h 648621"/>
                <a:gd name="connsiteX46" fmla="*/ 545081 w 564921"/>
                <a:gd name="connsiteY46" fmla="*/ 111082 h 648621"/>
                <a:gd name="connsiteX47" fmla="*/ 545081 w 564921"/>
                <a:gd name="connsiteY47" fmla="*/ 94785 h 648621"/>
                <a:gd name="connsiteX48" fmla="*/ 545081 w 564921"/>
                <a:gd name="connsiteY48" fmla="*/ 63434 h 648621"/>
                <a:gd name="connsiteX49" fmla="*/ 537252 w 564921"/>
                <a:gd name="connsiteY49" fmla="*/ 28790 h 648621"/>
                <a:gd name="connsiteX50" fmla="*/ 509093 w 564921"/>
                <a:gd name="connsiteY50" fmla="*/ 3386 h 648621"/>
                <a:gd name="connsiteX51" fmla="*/ 472869 w 564921"/>
                <a:gd name="connsiteY51" fmla="*/ 12325 h 648621"/>
                <a:gd name="connsiteX52" fmla="*/ 456539 w 564921"/>
                <a:gd name="connsiteY52" fmla="*/ 25766 h 648621"/>
                <a:gd name="connsiteX53" fmla="*/ 446088 w 564921"/>
                <a:gd name="connsiteY53" fmla="*/ 34670 h 648621"/>
                <a:gd name="connsiteX54" fmla="*/ 347700 w 564921"/>
                <a:gd name="connsiteY54" fmla="*/ 71566 h 648621"/>
                <a:gd name="connsiteX55" fmla="*/ 319105 w 564921"/>
                <a:gd name="connsiteY55" fmla="*/ 62896 h 648621"/>
                <a:gd name="connsiteX56" fmla="*/ 265777 w 564921"/>
                <a:gd name="connsiteY56" fmla="*/ 24758 h 648621"/>
                <a:gd name="connsiteX57" fmla="*/ 217289 w 564921"/>
                <a:gd name="connsiteY57" fmla="*/ 1673 h 648621"/>
                <a:gd name="connsiteX58" fmla="*/ 180729 w 564921"/>
                <a:gd name="connsiteY58" fmla="*/ 6713 h 648621"/>
                <a:gd name="connsiteX59" fmla="*/ 163861 w 564921"/>
                <a:gd name="connsiteY59" fmla="*/ 38703 h 648621"/>
                <a:gd name="connsiteX60" fmla="*/ 163055 w 564921"/>
                <a:gd name="connsiteY60" fmla="*/ 67399 h 648621"/>
                <a:gd name="connsiteX61" fmla="*/ 163055 w 564921"/>
                <a:gd name="connsiteY61" fmla="*/ 69617 h 648621"/>
                <a:gd name="connsiteX62" fmla="*/ 164802 w 564921"/>
                <a:gd name="connsiteY62" fmla="*/ 135075 h 648621"/>
                <a:gd name="connsiteX63" fmla="*/ 161845 w 564921"/>
                <a:gd name="connsiteY63" fmla="*/ 146533 h 648621"/>
                <a:gd name="connsiteX64" fmla="*/ 150420 w 564921"/>
                <a:gd name="connsiteY64" fmla="*/ 150364 h 648621"/>
                <a:gd name="connsiteX65" fmla="*/ 118162 w 564921"/>
                <a:gd name="connsiteY65" fmla="*/ 153287 h 648621"/>
                <a:gd name="connsiteX66" fmla="*/ 113592 w 564921"/>
                <a:gd name="connsiteY66" fmla="*/ 153825 h 648621"/>
                <a:gd name="connsiteX67" fmla="*/ 103410 w 564921"/>
                <a:gd name="connsiteY67" fmla="*/ 154900 h 648621"/>
                <a:gd name="connsiteX68" fmla="*/ 55157 w 564921"/>
                <a:gd name="connsiteY68" fmla="*/ 165989 h 648621"/>
                <a:gd name="connsiteX69" fmla="*/ 31198 w 564921"/>
                <a:gd name="connsiteY69" fmla="*/ 195458 h 648621"/>
                <a:gd name="connsiteX70" fmla="*/ 44169 w 564921"/>
                <a:gd name="connsiteY70" fmla="*/ 230170 h 648621"/>
                <a:gd name="connsiteX71" fmla="*/ 55291 w 564921"/>
                <a:gd name="connsiteY71" fmla="*/ 239981 h 648621"/>
                <a:gd name="connsiteX72" fmla="*/ 64230 w 564921"/>
                <a:gd name="connsiteY72" fmla="*/ 247677 h 648621"/>
                <a:gd name="connsiteX73" fmla="*/ 66011 w 564921"/>
                <a:gd name="connsiteY73" fmla="*/ 249357 h 648621"/>
                <a:gd name="connsiteX74" fmla="*/ 92220 w 564921"/>
                <a:gd name="connsiteY74" fmla="*/ 283530 h 648621"/>
                <a:gd name="connsiteX75" fmla="*/ 72496 w 564921"/>
                <a:gd name="connsiteY75" fmla="*/ 296635 h 648621"/>
                <a:gd name="connsiteX76" fmla="*/ 65809 w 564921"/>
                <a:gd name="connsiteY76" fmla="*/ 300466 h 648621"/>
                <a:gd name="connsiteX77" fmla="*/ 59055 w 564921"/>
                <a:gd name="connsiteY77" fmla="*/ 304431 h 648621"/>
                <a:gd name="connsiteX78" fmla="*/ 24377 w 564921"/>
                <a:gd name="connsiteY78" fmla="*/ 327314 h 648621"/>
                <a:gd name="connsiteX79" fmla="*/ 49 w 564921"/>
                <a:gd name="connsiteY79" fmla="*/ 372812 h 648621"/>
                <a:gd name="connsiteX80" fmla="*/ 28309 w 564921"/>
                <a:gd name="connsiteY80" fmla="*/ 415420 h 648621"/>
                <a:gd name="connsiteX81" fmla="*/ 51931 w 564921"/>
                <a:gd name="connsiteY81" fmla="*/ 428256 h 648621"/>
                <a:gd name="connsiteX82" fmla="*/ 118195 w 564921"/>
                <a:gd name="connsiteY82" fmla="*/ 451139 h 648621"/>
                <a:gd name="connsiteX83" fmla="*/ 121757 w 564921"/>
                <a:gd name="connsiteY83" fmla="*/ 452148 h 648621"/>
                <a:gd name="connsiteX84" fmla="*/ 126730 w 564921"/>
                <a:gd name="connsiteY84" fmla="*/ 453391 h 648621"/>
                <a:gd name="connsiteX85" fmla="*/ 140507 w 564921"/>
                <a:gd name="connsiteY85" fmla="*/ 459338 h 648621"/>
                <a:gd name="connsiteX86" fmla="*/ 138155 w 564921"/>
                <a:gd name="connsiteY86" fmla="*/ 483801 h 648621"/>
                <a:gd name="connsiteX87" fmla="*/ 137147 w 564921"/>
                <a:gd name="connsiteY87" fmla="*/ 487867 h 648621"/>
                <a:gd name="connsiteX88" fmla="*/ 134291 w 564921"/>
                <a:gd name="connsiteY88" fmla="*/ 499494 h 648621"/>
                <a:gd name="connsiteX89" fmla="*/ 123068 w 564921"/>
                <a:gd name="connsiteY89" fmla="*/ 568681 h 648621"/>
                <a:gd name="connsiteX90" fmla="*/ 144372 w 564921"/>
                <a:gd name="connsiteY90" fmla="*/ 614347 h 648621"/>
                <a:gd name="connsiteX91" fmla="*/ 194338 w 564921"/>
                <a:gd name="connsiteY91" fmla="*/ 612364 h 648621"/>
                <a:gd name="connsiteX92" fmla="*/ 219036 w 564921"/>
                <a:gd name="connsiteY92" fmla="*/ 598352 h 648621"/>
                <a:gd name="connsiteX93" fmla="*/ 236946 w 564921"/>
                <a:gd name="connsiteY93" fmla="*/ 587969 h 648621"/>
                <a:gd name="connsiteX94" fmla="*/ 278983 w 564921"/>
                <a:gd name="connsiteY94" fmla="*/ 571739 h 648621"/>
                <a:gd name="connsiteX95" fmla="*/ 286409 w 564921"/>
                <a:gd name="connsiteY95" fmla="*/ 582424 h 648621"/>
                <a:gd name="connsiteX96" fmla="*/ 316618 w 564921"/>
                <a:gd name="connsiteY96" fmla="*/ 621336 h 648621"/>
                <a:gd name="connsiteX97" fmla="*/ 361376 w 564921"/>
                <a:gd name="connsiteY97" fmla="*/ 641901 h 648621"/>
                <a:gd name="connsiteX98" fmla="*/ 395752 w 564921"/>
                <a:gd name="connsiteY98" fmla="*/ 606484 h 648621"/>
                <a:gd name="connsiteX99" fmla="*/ 397365 w 564921"/>
                <a:gd name="connsiteY99" fmla="*/ 601645 h 648621"/>
                <a:gd name="connsiteX100" fmla="*/ 398305 w 564921"/>
                <a:gd name="connsiteY100" fmla="*/ 598554 h 648621"/>
                <a:gd name="connsiteX101" fmla="*/ 405664 w 564921"/>
                <a:gd name="connsiteY101" fmla="*/ 578022 h 648621"/>
                <a:gd name="connsiteX102" fmla="*/ 407849 w 564921"/>
                <a:gd name="connsiteY102" fmla="*/ 571940 h 648621"/>
                <a:gd name="connsiteX103" fmla="*/ 407849 w 564921"/>
                <a:gd name="connsiteY103" fmla="*/ 571940 h 648621"/>
                <a:gd name="connsiteX104" fmla="*/ 429926 w 564921"/>
                <a:gd name="connsiteY104" fmla="*/ 580643 h 648621"/>
                <a:gd name="connsiteX105" fmla="*/ 431942 w 564921"/>
                <a:gd name="connsiteY105" fmla="*/ 581954 h 648621"/>
                <a:gd name="connsiteX106" fmla="*/ 475658 w 564921"/>
                <a:gd name="connsiteY106" fmla="*/ 621000 h 648621"/>
                <a:gd name="connsiteX107" fmla="*/ 499046 w 564921"/>
                <a:gd name="connsiteY107" fmla="*/ 641598 h 648621"/>
                <a:gd name="connsiteX108" fmla="*/ 521291 w 564921"/>
                <a:gd name="connsiteY108" fmla="*/ 648621 h 648621"/>
                <a:gd name="connsiteX109" fmla="*/ 528885 w 564921"/>
                <a:gd name="connsiteY109" fmla="*/ 647748 h 648621"/>
                <a:gd name="connsiteX110" fmla="*/ 551802 w 564921"/>
                <a:gd name="connsiteY110" fmla="*/ 630005 h 648621"/>
                <a:gd name="connsiteX111" fmla="*/ 564100 w 564921"/>
                <a:gd name="connsiteY111" fmla="*/ 570764 h 648621"/>
                <a:gd name="connsiteX112" fmla="*/ 343533 w 564921"/>
                <a:gd name="connsiteY112" fmla="*/ 605778 h 648621"/>
                <a:gd name="connsiteX113" fmla="*/ 311947 w 564921"/>
                <a:gd name="connsiteY113" fmla="*/ 564749 h 648621"/>
                <a:gd name="connsiteX114" fmla="*/ 375893 w 564921"/>
                <a:gd name="connsiteY114" fmla="*/ 564279 h 648621"/>
                <a:gd name="connsiteX115" fmla="*/ 366249 w 564921"/>
                <a:gd name="connsiteY115" fmla="*/ 598621 h 648621"/>
                <a:gd name="connsiteX116" fmla="*/ 364669 w 564921"/>
                <a:gd name="connsiteY116" fmla="*/ 601779 h 648621"/>
                <a:gd name="connsiteX117" fmla="*/ 355765 w 564921"/>
                <a:gd name="connsiteY117" fmla="*/ 612196 h 648621"/>
                <a:gd name="connsiteX118" fmla="*/ 343567 w 564921"/>
                <a:gd name="connsiteY118" fmla="*/ 605745 h 648621"/>
                <a:gd name="connsiteX119" fmla="*/ 117019 w 564921"/>
                <a:gd name="connsiteY119" fmla="*/ 419183 h 648621"/>
                <a:gd name="connsiteX120" fmla="*/ 48268 w 564921"/>
                <a:gd name="connsiteY120" fmla="*/ 392570 h 648621"/>
                <a:gd name="connsiteX121" fmla="*/ 29888 w 564921"/>
                <a:gd name="connsiteY121" fmla="*/ 371199 h 648621"/>
                <a:gd name="connsiteX122" fmla="*/ 46420 w 564921"/>
                <a:gd name="connsiteY122" fmla="*/ 347913 h 648621"/>
                <a:gd name="connsiteX123" fmla="*/ 97160 w 564921"/>
                <a:gd name="connsiteY123" fmla="*/ 317839 h 648621"/>
                <a:gd name="connsiteX124" fmla="*/ 117019 w 564921"/>
                <a:gd name="connsiteY124" fmla="*/ 419150 h 648621"/>
                <a:gd name="connsiteX125" fmla="*/ 192692 w 564921"/>
                <a:gd name="connsiteY125" fmla="*/ 49220 h 648621"/>
                <a:gd name="connsiteX126" fmla="*/ 199043 w 564921"/>
                <a:gd name="connsiteY126" fmla="*/ 31041 h 648621"/>
                <a:gd name="connsiteX127" fmla="*/ 205058 w 564921"/>
                <a:gd name="connsiteY127" fmla="*/ 29462 h 648621"/>
                <a:gd name="connsiteX128" fmla="*/ 216852 w 564921"/>
                <a:gd name="connsiteY128" fmla="*/ 32251 h 648621"/>
                <a:gd name="connsiteX129" fmla="*/ 287283 w 564921"/>
                <a:gd name="connsiteY129" fmla="*/ 76472 h 648621"/>
                <a:gd name="connsiteX130" fmla="*/ 195615 w 564921"/>
                <a:gd name="connsiteY130" fmla="*/ 118576 h 648621"/>
                <a:gd name="connsiteX131" fmla="*/ 192692 w 564921"/>
                <a:gd name="connsiteY131" fmla="*/ 49187 h 64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564921" h="648621">
                  <a:moveTo>
                    <a:pt x="564235" y="570664"/>
                  </a:moveTo>
                  <a:lnTo>
                    <a:pt x="563999" y="568647"/>
                  </a:lnTo>
                  <a:lnTo>
                    <a:pt x="561983" y="568580"/>
                  </a:lnTo>
                  <a:cubicBezTo>
                    <a:pt x="559934" y="568513"/>
                    <a:pt x="557850" y="568244"/>
                    <a:pt x="555868" y="568009"/>
                  </a:cubicBezTo>
                  <a:cubicBezTo>
                    <a:pt x="550357" y="567337"/>
                    <a:pt x="544644" y="566631"/>
                    <a:pt x="539100" y="569790"/>
                  </a:cubicBezTo>
                  <a:lnTo>
                    <a:pt x="538159" y="570327"/>
                  </a:lnTo>
                  <a:lnTo>
                    <a:pt x="537957" y="571403"/>
                  </a:lnTo>
                  <a:cubicBezTo>
                    <a:pt x="537252" y="574998"/>
                    <a:pt x="536680" y="578560"/>
                    <a:pt x="536076" y="582088"/>
                  </a:cubicBezTo>
                  <a:cubicBezTo>
                    <a:pt x="534799" y="589682"/>
                    <a:pt x="533589" y="596873"/>
                    <a:pt x="531539" y="603829"/>
                  </a:cubicBezTo>
                  <a:cubicBezTo>
                    <a:pt x="529087" y="612095"/>
                    <a:pt x="526062" y="616766"/>
                    <a:pt x="522568" y="617741"/>
                  </a:cubicBezTo>
                  <a:cubicBezTo>
                    <a:pt x="519106" y="618648"/>
                    <a:pt x="514200" y="616262"/>
                    <a:pt x="507950" y="610516"/>
                  </a:cubicBezTo>
                  <a:cubicBezTo>
                    <a:pt x="502372" y="605375"/>
                    <a:pt x="496929" y="599797"/>
                    <a:pt x="491687" y="594421"/>
                  </a:cubicBezTo>
                  <a:cubicBezTo>
                    <a:pt x="487587" y="590220"/>
                    <a:pt x="483353" y="585852"/>
                    <a:pt x="479019" y="581685"/>
                  </a:cubicBezTo>
                  <a:cubicBezTo>
                    <a:pt x="460201" y="563607"/>
                    <a:pt x="436881" y="544420"/>
                    <a:pt x="406538" y="539212"/>
                  </a:cubicBezTo>
                  <a:cubicBezTo>
                    <a:pt x="325523" y="525334"/>
                    <a:pt x="258687" y="536490"/>
                    <a:pt x="202302" y="573352"/>
                  </a:cubicBezTo>
                  <a:cubicBezTo>
                    <a:pt x="191617" y="580341"/>
                    <a:pt x="182645" y="585247"/>
                    <a:pt x="174076" y="588809"/>
                  </a:cubicBezTo>
                  <a:cubicBezTo>
                    <a:pt x="169405" y="590758"/>
                    <a:pt x="165104" y="590859"/>
                    <a:pt x="161610" y="589179"/>
                  </a:cubicBezTo>
                  <a:cubicBezTo>
                    <a:pt x="157913" y="587398"/>
                    <a:pt x="155192" y="583668"/>
                    <a:pt x="153713" y="578392"/>
                  </a:cubicBezTo>
                  <a:cubicBezTo>
                    <a:pt x="150958" y="568715"/>
                    <a:pt x="152470" y="558768"/>
                    <a:pt x="154116" y="551174"/>
                  </a:cubicBezTo>
                  <a:lnTo>
                    <a:pt x="156300" y="540959"/>
                  </a:lnTo>
                  <a:cubicBezTo>
                    <a:pt x="160602" y="520764"/>
                    <a:pt x="165071" y="499897"/>
                    <a:pt x="169842" y="479466"/>
                  </a:cubicBezTo>
                  <a:cubicBezTo>
                    <a:pt x="173807" y="462396"/>
                    <a:pt x="171422" y="447947"/>
                    <a:pt x="162685" y="436489"/>
                  </a:cubicBezTo>
                  <a:cubicBezTo>
                    <a:pt x="136105" y="401609"/>
                    <a:pt x="124680" y="360547"/>
                    <a:pt x="127738" y="310950"/>
                  </a:cubicBezTo>
                  <a:cubicBezTo>
                    <a:pt x="129116" y="288470"/>
                    <a:pt x="122261" y="268947"/>
                    <a:pt x="105527" y="247643"/>
                  </a:cubicBezTo>
                  <a:cubicBezTo>
                    <a:pt x="96723" y="236420"/>
                    <a:pt x="85970" y="226977"/>
                    <a:pt x="75554" y="217871"/>
                  </a:cubicBezTo>
                  <a:lnTo>
                    <a:pt x="73201" y="215821"/>
                  </a:lnTo>
                  <a:cubicBezTo>
                    <a:pt x="72059" y="214813"/>
                    <a:pt x="70749" y="213839"/>
                    <a:pt x="69472" y="212864"/>
                  </a:cubicBezTo>
                  <a:cubicBezTo>
                    <a:pt x="64062" y="208798"/>
                    <a:pt x="60869" y="205976"/>
                    <a:pt x="61810" y="200599"/>
                  </a:cubicBezTo>
                  <a:cubicBezTo>
                    <a:pt x="63020" y="193879"/>
                    <a:pt x="68531" y="192064"/>
                    <a:pt x="74949" y="189981"/>
                  </a:cubicBezTo>
                  <a:cubicBezTo>
                    <a:pt x="76293" y="189544"/>
                    <a:pt x="77637" y="189107"/>
                    <a:pt x="78914" y="188637"/>
                  </a:cubicBezTo>
                  <a:cubicBezTo>
                    <a:pt x="81837" y="187528"/>
                    <a:pt x="85265" y="187158"/>
                    <a:pt x="88591" y="186822"/>
                  </a:cubicBezTo>
                  <a:lnTo>
                    <a:pt x="90339" y="186621"/>
                  </a:lnTo>
                  <a:cubicBezTo>
                    <a:pt x="118061" y="183462"/>
                    <a:pt x="139365" y="181110"/>
                    <a:pt x="159325" y="178993"/>
                  </a:cubicBezTo>
                  <a:cubicBezTo>
                    <a:pt x="170682" y="177783"/>
                    <a:pt x="178915" y="174020"/>
                    <a:pt x="186005" y="166795"/>
                  </a:cubicBezTo>
                  <a:cubicBezTo>
                    <a:pt x="228915" y="123179"/>
                    <a:pt x="282679" y="100901"/>
                    <a:pt x="345785" y="100598"/>
                  </a:cubicBezTo>
                  <a:cubicBezTo>
                    <a:pt x="392492" y="100363"/>
                    <a:pt x="435067" y="83931"/>
                    <a:pt x="472332" y="51740"/>
                  </a:cubicBezTo>
                  <a:cubicBezTo>
                    <a:pt x="473945" y="50329"/>
                    <a:pt x="475558" y="48918"/>
                    <a:pt x="477137" y="47507"/>
                  </a:cubicBezTo>
                  <a:cubicBezTo>
                    <a:pt x="481539" y="43575"/>
                    <a:pt x="486109" y="39543"/>
                    <a:pt x="490914" y="36182"/>
                  </a:cubicBezTo>
                  <a:cubicBezTo>
                    <a:pt x="495383" y="33057"/>
                    <a:pt x="499180" y="31915"/>
                    <a:pt x="502205" y="32721"/>
                  </a:cubicBezTo>
                  <a:cubicBezTo>
                    <a:pt x="505229" y="33528"/>
                    <a:pt x="507917" y="36451"/>
                    <a:pt x="510235" y="41391"/>
                  </a:cubicBezTo>
                  <a:cubicBezTo>
                    <a:pt x="514167" y="49791"/>
                    <a:pt x="516082" y="59469"/>
                    <a:pt x="515948" y="70188"/>
                  </a:cubicBezTo>
                  <a:cubicBezTo>
                    <a:pt x="515847" y="79160"/>
                    <a:pt x="515847" y="88098"/>
                    <a:pt x="515881" y="97003"/>
                  </a:cubicBezTo>
                  <a:cubicBezTo>
                    <a:pt x="515881" y="100800"/>
                    <a:pt x="515881" y="104563"/>
                    <a:pt x="515881" y="108327"/>
                  </a:cubicBezTo>
                  <a:lnTo>
                    <a:pt x="515881" y="109906"/>
                  </a:lnTo>
                  <a:lnTo>
                    <a:pt x="517326" y="110511"/>
                  </a:lnTo>
                  <a:cubicBezTo>
                    <a:pt x="526163" y="114207"/>
                    <a:pt x="533522" y="113670"/>
                    <a:pt x="543233" y="111486"/>
                  </a:cubicBezTo>
                  <a:lnTo>
                    <a:pt x="545081" y="111082"/>
                  </a:lnTo>
                  <a:lnTo>
                    <a:pt x="545081" y="94785"/>
                  </a:lnTo>
                  <a:cubicBezTo>
                    <a:pt x="545081" y="84100"/>
                    <a:pt x="545081" y="73784"/>
                    <a:pt x="545081" y="63434"/>
                  </a:cubicBezTo>
                  <a:cubicBezTo>
                    <a:pt x="545081" y="51102"/>
                    <a:pt x="542427" y="39442"/>
                    <a:pt x="537252" y="28790"/>
                  </a:cubicBezTo>
                  <a:cubicBezTo>
                    <a:pt x="530632" y="15114"/>
                    <a:pt x="520887" y="6343"/>
                    <a:pt x="509093" y="3386"/>
                  </a:cubicBezTo>
                  <a:cubicBezTo>
                    <a:pt x="497433" y="463"/>
                    <a:pt x="484899" y="3554"/>
                    <a:pt x="472869" y="12325"/>
                  </a:cubicBezTo>
                  <a:cubicBezTo>
                    <a:pt x="467157" y="16491"/>
                    <a:pt x="461747" y="21196"/>
                    <a:pt x="456539" y="25766"/>
                  </a:cubicBezTo>
                  <a:cubicBezTo>
                    <a:pt x="453145" y="28723"/>
                    <a:pt x="449617" y="31814"/>
                    <a:pt x="446088" y="34670"/>
                  </a:cubicBezTo>
                  <a:cubicBezTo>
                    <a:pt x="418702" y="56814"/>
                    <a:pt x="386511" y="68878"/>
                    <a:pt x="347700" y="71566"/>
                  </a:cubicBezTo>
                  <a:cubicBezTo>
                    <a:pt x="336645" y="72305"/>
                    <a:pt x="327808" y="69650"/>
                    <a:pt x="319105" y="62896"/>
                  </a:cubicBezTo>
                  <a:cubicBezTo>
                    <a:pt x="303647" y="50900"/>
                    <a:pt x="286678" y="38770"/>
                    <a:pt x="265777" y="24758"/>
                  </a:cubicBezTo>
                  <a:cubicBezTo>
                    <a:pt x="252404" y="15819"/>
                    <a:pt x="236207" y="6075"/>
                    <a:pt x="217289" y="1673"/>
                  </a:cubicBezTo>
                  <a:cubicBezTo>
                    <a:pt x="202840" y="-1688"/>
                    <a:pt x="190205" y="26"/>
                    <a:pt x="180729" y="6713"/>
                  </a:cubicBezTo>
                  <a:cubicBezTo>
                    <a:pt x="171388" y="13266"/>
                    <a:pt x="165575" y="24321"/>
                    <a:pt x="163861" y="38703"/>
                  </a:cubicBezTo>
                  <a:cubicBezTo>
                    <a:pt x="162752" y="48212"/>
                    <a:pt x="162920" y="57990"/>
                    <a:pt x="163055" y="67399"/>
                  </a:cubicBezTo>
                  <a:lnTo>
                    <a:pt x="163055" y="69617"/>
                  </a:lnTo>
                  <a:cubicBezTo>
                    <a:pt x="163491" y="94785"/>
                    <a:pt x="164029" y="115585"/>
                    <a:pt x="164802" y="135075"/>
                  </a:cubicBezTo>
                  <a:cubicBezTo>
                    <a:pt x="165003" y="140417"/>
                    <a:pt x="164029" y="144147"/>
                    <a:pt x="161845" y="146533"/>
                  </a:cubicBezTo>
                  <a:cubicBezTo>
                    <a:pt x="159627" y="148919"/>
                    <a:pt x="155897" y="150162"/>
                    <a:pt x="150420" y="150364"/>
                  </a:cubicBezTo>
                  <a:cubicBezTo>
                    <a:pt x="139634" y="150733"/>
                    <a:pt x="128713" y="152044"/>
                    <a:pt x="118162" y="153287"/>
                  </a:cubicBezTo>
                  <a:lnTo>
                    <a:pt x="113592" y="153825"/>
                  </a:lnTo>
                  <a:cubicBezTo>
                    <a:pt x="110198" y="154228"/>
                    <a:pt x="106804" y="154564"/>
                    <a:pt x="103410" y="154900"/>
                  </a:cubicBezTo>
                  <a:cubicBezTo>
                    <a:pt x="87214" y="156513"/>
                    <a:pt x="70513" y="158227"/>
                    <a:pt x="55157" y="165989"/>
                  </a:cubicBezTo>
                  <a:cubicBezTo>
                    <a:pt x="41682" y="172844"/>
                    <a:pt x="33147" y="183294"/>
                    <a:pt x="31198" y="195458"/>
                  </a:cubicBezTo>
                  <a:cubicBezTo>
                    <a:pt x="29249" y="207387"/>
                    <a:pt x="33853" y="219719"/>
                    <a:pt x="44169" y="230170"/>
                  </a:cubicBezTo>
                  <a:cubicBezTo>
                    <a:pt x="47664" y="233698"/>
                    <a:pt x="51562" y="236890"/>
                    <a:pt x="55291" y="239981"/>
                  </a:cubicBezTo>
                  <a:cubicBezTo>
                    <a:pt x="58282" y="242435"/>
                    <a:pt x="61373" y="244988"/>
                    <a:pt x="64230" y="247677"/>
                  </a:cubicBezTo>
                  <a:lnTo>
                    <a:pt x="66011" y="249357"/>
                  </a:lnTo>
                  <a:cubicBezTo>
                    <a:pt x="76965" y="259673"/>
                    <a:pt x="87315" y="269417"/>
                    <a:pt x="92220" y="283530"/>
                  </a:cubicBezTo>
                  <a:cubicBezTo>
                    <a:pt x="86105" y="289041"/>
                    <a:pt x="79183" y="292905"/>
                    <a:pt x="72496" y="296635"/>
                  </a:cubicBezTo>
                  <a:cubicBezTo>
                    <a:pt x="70245" y="297912"/>
                    <a:pt x="67993" y="299156"/>
                    <a:pt x="65809" y="300466"/>
                  </a:cubicBezTo>
                  <a:cubicBezTo>
                    <a:pt x="63558" y="301810"/>
                    <a:pt x="61306" y="303121"/>
                    <a:pt x="59055" y="304431"/>
                  </a:cubicBezTo>
                  <a:cubicBezTo>
                    <a:pt x="47328" y="311286"/>
                    <a:pt x="35164" y="318376"/>
                    <a:pt x="24377" y="327314"/>
                  </a:cubicBezTo>
                  <a:cubicBezTo>
                    <a:pt x="7677" y="341091"/>
                    <a:pt x="-724" y="356851"/>
                    <a:pt x="49" y="372812"/>
                  </a:cubicBezTo>
                  <a:cubicBezTo>
                    <a:pt x="822" y="388672"/>
                    <a:pt x="10566" y="403424"/>
                    <a:pt x="28309" y="415420"/>
                  </a:cubicBezTo>
                  <a:cubicBezTo>
                    <a:pt x="35802" y="420494"/>
                    <a:pt x="44102" y="424593"/>
                    <a:pt x="51931" y="428256"/>
                  </a:cubicBezTo>
                  <a:cubicBezTo>
                    <a:pt x="73269" y="438236"/>
                    <a:pt x="96118" y="444789"/>
                    <a:pt x="118195" y="451139"/>
                  </a:cubicBezTo>
                  <a:lnTo>
                    <a:pt x="121757" y="452148"/>
                  </a:lnTo>
                  <a:cubicBezTo>
                    <a:pt x="123370" y="452618"/>
                    <a:pt x="125050" y="453021"/>
                    <a:pt x="126730" y="453391"/>
                  </a:cubicBezTo>
                  <a:cubicBezTo>
                    <a:pt x="131905" y="454600"/>
                    <a:pt x="136777" y="455743"/>
                    <a:pt x="140507" y="459338"/>
                  </a:cubicBezTo>
                  <a:cubicBezTo>
                    <a:pt x="142221" y="467705"/>
                    <a:pt x="140238" y="475535"/>
                    <a:pt x="138155" y="483801"/>
                  </a:cubicBezTo>
                  <a:cubicBezTo>
                    <a:pt x="137819" y="485145"/>
                    <a:pt x="137483" y="486489"/>
                    <a:pt x="137147" y="487867"/>
                  </a:cubicBezTo>
                  <a:cubicBezTo>
                    <a:pt x="136206" y="491731"/>
                    <a:pt x="135265" y="495629"/>
                    <a:pt x="134291" y="499494"/>
                  </a:cubicBezTo>
                  <a:cubicBezTo>
                    <a:pt x="128746" y="521839"/>
                    <a:pt x="123034" y="544958"/>
                    <a:pt x="123068" y="568681"/>
                  </a:cubicBezTo>
                  <a:cubicBezTo>
                    <a:pt x="123068" y="589783"/>
                    <a:pt x="130662" y="606013"/>
                    <a:pt x="144372" y="614347"/>
                  </a:cubicBezTo>
                  <a:cubicBezTo>
                    <a:pt x="158014" y="622646"/>
                    <a:pt x="175756" y="621941"/>
                    <a:pt x="194338" y="612364"/>
                  </a:cubicBezTo>
                  <a:cubicBezTo>
                    <a:pt x="202773" y="608029"/>
                    <a:pt x="211039" y="603090"/>
                    <a:pt x="219036" y="598352"/>
                  </a:cubicBezTo>
                  <a:cubicBezTo>
                    <a:pt x="224883" y="594891"/>
                    <a:pt x="230932" y="591296"/>
                    <a:pt x="236946" y="587969"/>
                  </a:cubicBezTo>
                  <a:cubicBezTo>
                    <a:pt x="250152" y="580677"/>
                    <a:pt x="263291" y="573957"/>
                    <a:pt x="278983" y="571739"/>
                  </a:cubicBezTo>
                  <a:cubicBezTo>
                    <a:pt x="281503" y="575267"/>
                    <a:pt x="283956" y="578863"/>
                    <a:pt x="286409" y="582424"/>
                  </a:cubicBezTo>
                  <a:cubicBezTo>
                    <a:pt x="295583" y="595731"/>
                    <a:pt x="305059" y="609508"/>
                    <a:pt x="316618" y="621336"/>
                  </a:cubicBezTo>
                  <a:cubicBezTo>
                    <a:pt x="332512" y="637566"/>
                    <a:pt x="347566" y="644454"/>
                    <a:pt x="361376" y="641901"/>
                  </a:cubicBezTo>
                  <a:cubicBezTo>
                    <a:pt x="375221" y="639313"/>
                    <a:pt x="386780" y="627385"/>
                    <a:pt x="395752" y="606484"/>
                  </a:cubicBezTo>
                  <a:cubicBezTo>
                    <a:pt x="396424" y="604871"/>
                    <a:pt x="396894" y="603258"/>
                    <a:pt x="397365" y="601645"/>
                  </a:cubicBezTo>
                  <a:cubicBezTo>
                    <a:pt x="397667" y="600603"/>
                    <a:pt x="397970" y="599562"/>
                    <a:pt x="398305" y="598554"/>
                  </a:cubicBezTo>
                  <a:cubicBezTo>
                    <a:pt x="400759" y="591699"/>
                    <a:pt x="403212" y="584810"/>
                    <a:pt x="405664" y="578022"/>
                  </a:cubicBezTo>
                  <a:lnTo>
                    <a:pt x="407849" y="571940"/>
                  </a:lnTo>
                  <a:lnTo>
                    <a:pt x="407849" y="571940"/>
                  </a:lnTo>
                  <a:cubicBezTo>
                    <a:pt x="416720" y="571940"/>
                    <a:pt x="423138" y="576174"/>
                    <a:pt x="429926" y="580643"/>
                  </a:cubicBezTo>
                  <a:lnTo>
                    <a:pt x="431942" y="581954"/>
                  </a:lnTo>
                  <a:cubicBezTo>
                    <a:pt x="448776" y="592875"/>
                    <a:pt x="463058" y="607794"/>
                    <a:pt x="475658" y="621000"/>
                  </a:cubicBezTo>
                  <a:cubicBezTo>
                    <a:pt x="483320" y="628997"/>
                    <a:pt x="490343" y="636087"/>
                    <a:pt x="499046" y="641598"/>
                  </a:cubicBezTo>
                  <a:cubicBezTo>
                    <a:pt x="506405" y="646235"/>
                    <a:pt x="513965" y="648621"/>
                    <a:pt x="521291" y="648621"/>
                  </a:cubicBezTo>
                  <a:cubicBezTo>
                    <a:pt x="523844" y="648621"/>
                    <a:pt x="526398" y="648319"/>
                    <a:pt x="528885" y="647748"/>
                  </a:cubicBezTo>
                  <a:cubicBezTo>
                    <a:pt x="538159" y="645563"/>
                    <a:pt x="546056" y="639448"/>
                    <a:pt x="551802" y="630005"/>
                  </a:cubicBezTo>
                  <a:cubicBezTo>
                    <a:pt x="562790" y="611894"/>
                    <a:pt x="566822" y="592505"/>
                    <a:pt x="564100" y="570764"/>
                  </a:cubicBezTo>
                  <a:close/>
                  <a:moveTo>
                    <a:pt x="343533" y="605778"/>
                  </a:moveTo>
                  <a:cubicBezTo>
                    <a:pt x="331269" y="594723"/>
                    <a:pt x="321423" y="581988"/>
                    <a:pt x="311947" y="564749"/>
                  </a:cubicBezTo>
                  <a:cubicBezTo>
                    <a:pt x="335334" y="562666"/>
                    <a:pt x="355294" y="562532"/>
                    <a:pt x="375893" y="564279"/>
                  </a:cubicBezTo>
                  <a:cubicBezTo>
                    <a:pt x="376901" y="577350"/>
                    <a:pt x="371491" y="588137"/>
                    <a:pt x="366249" y="598621"/>
                  </a:cubicBezTo>
                  <a:lnTo>
                    <a:pt x="364669" y="601779"/>
                  </a:lnTo>
                  <a:cubicBezTo>
                    <a:pt x="361410" y="608365"/>
                    <a:pt x="358587" y="611659"/>
                    <a:pt x="355765" y="612196"/>
                  </a:cubicBezTo>
                  <a:cubicBezTo>
                    <a:pt x="352942" y="612767"/>
                    <a:pt x="349044" y="610684"/>
                    <a:pt x="343567" y="605745"/>
                  </a:cubicBezTo>
                  <a:close/>
                  <a:moveTo>
                    <a:pt x="117019" y="419183"/>
                  </a:moveTo>
                  <a:cubicBezTo>
                    <a:pt x="88188" y="411589"/>
                    <a:pt x="67388" y="404566"/>
                    <a:pt x="48268" y="392570"/>
                  </a:cubicBezTo>
                  <a:cubicBezTo>
                    <a:pt x="36205" y="385010"/>
                    <a:pt x="30190" y="378020"/>
                    <a:pt x="29888" y="371199"/>
                  </a:cubicBezTo>
                  <a:cubicBezTo>
                    <a:pt x="29552" y="364344"/>
                    <a:pt x="34962" y="356717"/>
                    <a:pt x="46420" y="347913"/>
                  </a:cubicBezTo>
                  <a:cubicBezTo>
                    <a:pt x="61542" y="336286"/>
                    <a:pt x="77738" y="326709"/>
                    <a:pt x="97160" y="317839"/>
                  </a:cubicBezTo>
                  <a:cubicBezTo>
                    <a:pt x="98202" y="357254"/>
                    <a:pt x="104385" y="388874"/>
                    <a:pt x="117019" y="419150"/>
                  </a:cubicBezTo>
                  <a:close/>
                  <a:moveTo>
                    <a:pt x="192692" y="49220"/>
                  </a:moveTo>
                  <a:cubicBezTo>
                    <a:pt x="193028" y="39543"/>
                    <a:pt x="195111" y="33629"/>
                    <a:pt x="199043" y="31041"/>
                  </a:cubicBezTo>
                  <a:cubicBezTo>
                    <a:pt x="200656" y="30000"/>
                    <a:pt x="202638" y="29462"/>
                    <a:pt x="205058" y="29462"/>
                  </a:cubicBezTo>
                  <a:cubicBezTo>
                    <a:pt x="208250" y="29462"/>
                    <a:pt x="212181" y="30403"/>
                    <a:pt x="216852" y="32251"/>
                  </a:cubicBezTo>
                  <a:cubicBezTo>
                    <a:pt x="241516" y="42097"/>
                    <a:pt x="263056" y="57049"/>
                    <a:pt x="287283" y="76472"/>
                  </a:cubicBezTo>
                  <a:cubicBezTo>
                    <a:pt x="251664" y="85847"/>
                    <a:pt x="223069" y="98986"/>
                    <a:pt x="195615" y="118576"/>
                  </a:cubicBezTo>
                  <a:cubicBezTo>
                    <a:pt x="192860" y="91559"/>
                    <a:pt x="191953" y="70020"/>
                    <a:pt x="192692" y="49187"/>
                  </a:cubicBezTo>
                  <a:close/>
                </a:path>
              </a:pathLst>
            </a:custGeom>
            <a:solidFill>
              <a:srgbClr val="006DA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5ED0DBF0-C05D-F207-2B7B-6A21211098CE}"/>
                </a:ext>
              </a:extLst>
            </p:cNvPr>
            <p:cNvSpPr/>
            <p:nvPr/>
          </p:nvSpPr>
          <p:spPr>
            <a:xfrm>
              <a:off x="2014271" y="4423006"/>
              <a:ext cx="146531" cy="145168"/>
            </a:xfrm>
            <a:custGeom>
              <a:avLst/>
              <a:gdLst>
                <a:gd name="connsiteX0" fmla="*/ 72011 w 146531"/>
                <a:gd name="connsiteY0" fmla="*/ 145163 h 145168"/>
                <a:gd name="connsiteX1" fmla="*/ 1 w 146531"/>
                <a:gd name="connsiteY1" fmla="*/ 71943 h 145168"/>
                <a:gd name="connsiteX2" fmla="*/ 73388 w 146531"/>
                <a:gd name="connsiteY2" fmla="*/ 0 h 145168"/>
                <a:gd name="connsiteX3" fmla="*/ 146508 w 146531"/>
                <a:gd name="connsiteY3" fmla="*/ 74329 h 145168"/>
                <a:gd name="connsiteX4" fmla="*/ 72044 w 146531"/>
                <a:gd name="connsiteY4" fmla="*/ 145163 h 145168"/>
                <a:gd name="connsiteX5" fmla="*/ 73758 w 146531"/>
                <a:gd name="connsiteY5" fmla="*/ 120499 h 145168"/>
                <a:gd name="connsiteX6" fmla="*/ 121810 w 146531"/>
                <a:gd name="connsiteY6" fmla="*/ 72246 h 145168"/>
                <a:gd name="connsiteX7" fmla="*/ 72750 w 146531"/>
                <a:gd name="connsiteY7" fmla="*/ 24933 h 145168"/>
                <a:gd name="connsiteX8" fmla="*/ 24799 w 146531"/>
                <a:gd name="connsiteY8" fmla="*/ 73186 h 145168"/>
                <a:gd name="connsiteX9" fmla="*/ 73725 w 146531"/>
                <a:gd name="connsiteY9" fmla="*/ 120532 h 1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531" h="145168">
                  <a:moveTo>
                    <a:pt x="72011" y="145163"/>
                  </a:moveTo>
                  <a:cubicBezTo>
                    <a:pt x="31453" y="144659"/>
                    <a:pt x="-167" y="112501"/>
                    <a:pt x="1" y="71943"/>
                  </a:cubicBezTo>
                  <a:cubicBezTo>
                    <a:pt x="169" y="32091"/>
                    <a:pt x="32998" y="-101"/>
                    <a:pt x="73388" y="0"/>
                  </a:cubicBezTo>
                  <a:cubicBezTo>
                    <a:pt x="114585" y="101"/>
                    <a:pt x="147549" y="33603"/>
                    <a:pt x="146508" y="74329"/>
                  </a:cubicBezTo>
                  <a:cubicBezTo>
                    <a:pt x="145466" y="114517"/>
                    <a:pt x="112737" y="145667"/>
                    <a:pt x="72044" y="145163"/>
                  </a:cubicBezTo>
                  <a:close/>
                  <a:moveTo>
                    <a:pt x="73758" y="120499"/>
                  </a:moveTo>
                  <a:cubicBezTo>
                    <a:pt x="100035" y="120297"/>
                    <a:pt x="122314" y="97951"/>
                    <a:pt x="121810" y="72246"/>
                  </a:cubicBezTo>
                  <a:cubicBezTo>
                    <a:pt x="121306" y="45834"/>
                    <a:pt x="99464" y="24732"/>
                    <a:pt x="72750" y="24933"/>
                  </a:cubicBezTo>
                  <a:cubicBezTo>
                    <a:pt x="46137" y="25135"/>
                    <a:pt x="24564" y="46842"/>
                    <a:pt x="24799" y="73186"/>
                  </a:cubicBezTo>
                  <a:cubicBezTo>
                    <a:pt x="25034" y="99363"/>
                    <a:pt x="47111" y="120734"/>
                    <a:pt x="73725" y="120532"/>
                  </a:cubicBezTo>
                  <a:close/>
                </a:path>
              </a:pathLst>
            </a:custGeom>
            <a:solidFill>
              <a:srgbClr val="006DA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E0BD4078-CF5F-17AD-5AC2-A1F2B47A6521}"/>
                </a:ext>
              </a:extLst>
            </p:cNvPr>
            <p:cNvSpPr/>
            <p:nvPr/>
          </p:nvSpPr>
          <p:spPr>
            <a:xfrm>
              <a:off x="2047768" y="4267629"/>
              <a:ext cx="104878" cy="103328"/>
            </a:xfrm>
            <a:custGeom>
              <a:avLst/>
              <a:gdLst>
                <a:gd name="connsiteX0" fmla="*/ 53063 w 104878"/>
                <a:gd name="connsiteY0" fmla="*/ 0 h 103328"/>
                <a:gd name="connsiteX1" fmla="*/ 104878 w 104878"/>
                <a:gd name="connsiteY1" fmla="*/ 51513 h 103328"/>
                <a:gd name="connsiteX2" fmla="*/ 53265 w 104878"/>
                <a:gd name="connsiteY2" fmla="*/ 103328 h 103328"/>
                <a:gd name="connsiteX3" fmla="*/ 5 w 104878"/>
                <a:gd name="connsiteY3" fmla="*/ 50673 h 103328"/>
                <a:gd name="connsiteX4" fmla="*/ 53063 w 104878"/>
                <a:gd name="connsiteY4" fmla="*/ 0 h 103328"/>
                <a:gd name="connsiteX5" fmla="*/ 79979 w 104878"/>
                <a:gd name="connsiteY5" fmla="*/ 52286 h 103328"/>
                <a:gd name="connsiteX6" fmla="*/ 53467 w 104878"/>
                <a:gd name="connsiteY6" fmla="*/ 24698 h 103328"/>
                <a:gd name="connsiteX7" fmla="*/ 25946 w 104878"/>
                <a:gd name="connsiteY7" fmla="*/ 50874 h 103328"/>
                <a:gd name="connsiteX8" fmla="*/ 52089 w 104878"/>
                <a:gd name="connsiteY8" fmla="*/ 78764 h 103328"/>
                <a:gd name="connsiteX9" fmla="*/ 79979 w 104878"/>
                <a:gd name="connsiteY9" fmla="*/ 52286 h 10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878" h="103328">
                  <a:moveTo>
                    <a:pt x="53063" y="0"/>
                  </a:moveTo>
                  <a:cubicBezTo>
                    <a:pt x="81726" y="-67"/>
                    <a:pt x="104912" y="22950"/>
                    <a:pt x="104878" y="51513"/>
                  </a:cubicBezTo>
                  <a:cubicBezTo>
                    <a:pt x="104878" y="80344"/>
                    <a:pt x="82062" y="103261"/>
                    <a:pt x="53265" y="103328"/>
                  </a:cubicBezTo>
                  <a:cubicBezTo>
                    <a:pt x="23325" y="103428"/>
                    <a:pt x="-398" y="79974"/>
                    <a:pt x="5" y="50673"/>
                  </a:cubicBezTo>
                  <a:cubicBezTo>
                    <a:pt x="408" y="22346"/>
                    <a:pt x="23728" y="67"/>
                    <a:pt x="53063" y="0"/>
                  </a:cubicBezTo>
                  <a:close/>
                  <a:moveTo>
                    <a:pt x="79979" y="52286"/>
                  </a:moveTo>
                  <a:cubicBezTo>
                    <a:pt x="80550" y="37769"/>
                    <a:pt x="68353" y="25067"/>
                    <a:pt x="53467" y="24698"/>
                  </a:cubicBezTo>
                  <a:cubicBezTo>
                    <a:pt x="38110" y="24295"/>
                    <a:pt x="26349" y="35518"/>
                    <a:pt x="25946" y="50874"/>
                  </a:cubicBezTo>
                  <a:cubicBezTo>
                    <a:pt x="25543" y="65928"/>
                    <a:pt x="37035" y="78159"/>
                    <a:pt x="52089" y="78764"/>
                  </a:cubicBezTo>
                  <a:cubicBezTo>
                    <a:pt x="66437" y="79336"/>
                    <a:pt x="79374" y="67071"/>
                    <a:pt x="79979" y="52286"/>
                  </a:cubicBezTo>
                  <a:close/>
                </a:path>
              </a:pathLst>
            </a:custGeom>
            <a:solidFill>
              <a:srgbClr val="006DA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A90B4AF4-5708-FA1D-366C-41EA3239EB91}"/>
                </a:ext>
              </a:extLst>
            </p:cNvPr>
            <p:cNvSpPr/>
            <p:nvPr/>
          </p:nvSpPr>
          <p:spPr>
            <a:xfrm>
              <a:off x="2269482" y="4304423"/>
              <a:ext cx="313578" cy="313578"/>
            </a:xfrm>
            <a:custGeom>
              <a:avLst/>
              <a:gdLst>
                <a:gd name="connsiteX0" fmla="*/ 313578 w 313578"/>
                <a:gd name="connsiteY0" fmla="*/ 156789 h 313578"/>
                <a:gd name="connsiteX1" fmla="*/ 156789 w 313578"/>
                <a:gd name="connsiteY1" fmla="*/ 313578 h 313578"/>
                <a:gd name="connsiteX2" fmla="*/ 0 w 313578"/>
                <a:gd name="connsiteY2" fmla="*/ 156789 h 313578"/>
                <a:gd name="connsiteX3" fmla="*/ 156789 w 313578"/>
                <a:gd name="connsiteY3" fmla="*/ 0 h 313578"/>
                <a:gd name="connsiteX4" fmla="*/ 313578 w 313578"/>
                <a:gd name="connsiteY4" fmla="*/ 156789 h 31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78" h="313578">
                  <a:moveTo>
                    <a:pt x="313578" y="156789"/>
                  </a:moveTo>
                  <a:cubicBezTo>
                    <a:pt x="313578" y="243381"/>
                    <a:pt x="243382" y="313578"/>
                    <a:pt x="156789" y="313578"/>
                  </a:cubicBezTo>
                  <a:cubicBezTo>
                    <a:pt x="70197" y="313578"/>
                    <a:pt x="0" y="243381"/>
                    <a:pt x="0" y="156789"/>
                  </a:cubicBezTo>
                  <a:cubicBezTo>
                    <a:pt x="0" y="70197"/>
                    <a:pt x="70197" y="0"/>
                    <a:pt x="156789" y="0"/>
                  </a:cubicBezTo>
                  <a:cubicBezTo>
                    <a:pt x="243382" y="0"/>
                    <a:pt x="313578" y="70197"/>
                    <a:pt x="313578" y="156789"/>
                  </a:cubicBezTo>
                  <a:close/>
                </a:path>
              </a:pathLst>
            </a:custGeom>
            <a:solidFill>
              <a:srgbClr val="CDE8F9">
                <a:alpha val="76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E3C8615A-B77E-9D27-63D7-F8DBD5B24F4A}"/>
                </a:ext>
              </a:extLst>
            </p:cNvPr>
            <p:cNvSpPr/>
            <p:nvPr/>
          </p:nvSpPr>
          <p:spPr>
            <a:xfrm>
              <a:off x="2039608" y="4447671"/>
              <a:ext cx="95834" cy="95834"/>
            </a:xfrm>
            <a:custGeom>
              <a:avLst/>
              <a:gdLst>
                <a:gd name="connsiteX0" fmla="*/ 95834 w 95834"/>
                <a:gd name="connsiteY0" fmla="*/ 47917 h 95834"/>
                <a:gd name="connsiteX1" fmla="*/ 47917 w 95834"/>
                <a:gd name="connsiteY1" fmla="*/ 95834 h 95834"/>
                <a:gd name="connsiteX2" fmla="*/ 0 w 95834"/>
                <a:gd name="connsiteY2" fmla="*/ 47917 h 95834"/>
                <a:gd name="connsiteX3" fmla="*/ 47917 w 95834"/>
                <a:gd name="connsiteY3" fmla="*/ 0 h 95834"/>
                <a:gd name="connsiteX4" fmla="*/ 95834 w 95834"/>
                <a:gd name="connsiteY4" fmla="*/ 47917 h 9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34" h="95834">
                  <a:moveTo>
                    <a:pt x="95834" y="47917"/>
                  </a:moveTo>
                  <a:cubicBezTo>
                    <a:pt x="95834" y="74381"/>
                    <a:pt x="74381" y="95834"/>
                    <a:pt x="47917" y="95834"/>
                  </a:cubicBezTo>
                  <a:cubicBezTo>
                    <a:pt x="21453" y="95834"/>
                    <a:pt x="0" y="74381"/>
                    <a:pt x="0" y="47917"/>
                  </a:cubicBezTo>
                  <a:cubicBezTo>
                    <a:pt x="0" y="21453"/>
                    <a:pt x="21453" y="0"/>
                    <a:pt x="47917" y="0"/>
                  </a:cubicBezTo>
                  <a:cubicBezTo>
                    <a:pt x="74381" y="0"/>
                    <a:pt x="95834" y="21453"/>
                    <a:pt x="95834" y="47917"/>
                  </a:cubicBezTo>
                  <a:close/>
                </a:path>
              </a:pathLst>
            </a:custGeom>
            <a:solidFill>
              <a:srgbClr val="C2E3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B39D2E18-F6C1-A90E-C2D8-93B531473B3A}"/>
                </a:ext>
              </a:extLst>
            </p:cNvPr>
            <p:cNvSpPr/>
            <p:nvPr/>
          </p:nvSpPr>
          <p:spPr>
            <a:xfrm>
              <a:off x="2070455" y="4289134"/>
              <a:ext cx="57325" cy="57325"/>
            </a:xfrm>
            <a:custGeom>
              <a:avLst/>
              <a:gdLst>
                <a:gd name="connsiteX0" fmla="*/ 57326 w 57325"/>
                <a:gd name="connsiteY0" fmla="*/ 28663 h 57325"/>
                <a:gd name="connsiteX1" fmla="*/ 28663 w 57325"/>
                <a:gd name="connsiteY1" fmla="*/ 57326 h 57325"/>
                <a:gd name="connsiteX2" fmla="*/ 0 w 57325"/>
                <a:gd name="connsiteY2" fmla="*/ 28663 h 57325"/>
                <a:gd name="connsiteX3" fmla="*/ 28663 w 57325"/>
                <a:gd name="connsiteY3" fmla="*/ 0 h 57325"/>
                <a:gd name="connsiteX4" fmla="*/ 57326 w 57325"/>
                <a:gd name="connsiteY4" fmla="*/ 28663 h 5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25" h="57325">
                  <a:moveTo>
                    <a:pt x="57326" y="28663"/>
                  </a:moveTo>
                  <a:cubicBezTo>
                    <a:pt x="57326" y="44493"/>
                    <a:pt x="44493" y="57326"/>
                    <a:pt x="28663" y="57326"/>
                  </a:cubicBezTo>
                  <a:cubicBezTo>
                    <a:pt x="12833" y="57326"/>
                    <a:pt x="0" y="44493"/>
                    <a:pt x="0" y="28663"/>
                  </a:cubicBezTo>
                  <a:cubicBezTo>
                    <a:pt x="0" y="12833"/>
                    <a:pt x="12833" y="0"/>
                    <a:pt x="28663" y="0"/>
                  </a:cubicBezTo>
                  <a:cubicBezTo>
                    <a:pt x="44493" y="0"/>
                    <a:pt x="57326" y="12833"/>
                    <a:pt x="57326" y="28663"/>
                  </a:cubicBezTo>
                  <a:close/>
                </a:path>
              </a:pathLst>
            </a:custGeom>
            <a:solidFill>
              <a:srgbClr val="C2E3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3A3D7B8-3048-3AA5-EB50-BED3C7FB8D3D}"/>
                </a:ext>
              </a:extLst>
            </p:cNvPr>
            <p:cNvSpPr/>
            <p:nvPr/>
          </p:nvSpPr>
          <p:spPr>
            <a:xfrm>
              <a:off x="1948814" y="4323946"/>
              <a:ext cx="45027" cy="45027"/>
            </a:xfrm>
            <a:custGeom>
              <a:avLst/>
              <a:gdLst>
                <a:gd name="connsiteX0" fmla="*/ 45027 w 45027"/>
                <a:gd name="connsiteY0" fmla="*/ 22514 h 45027"/>
                <a:gd name="connsiteX1" fmla="*/ 22514 w 45027"/>
                <a:gd name="connsiteY1" fmla="*/ 45027 h 45027"/>
                <a:gd name="connsiteX2" fmla="*/ 0 w 45027"/>
                <a:gd name="connsiteY2" fmla="*/ 22514 h 45027"/>
                <a:gd name="connsiteX3" fmla="*/ 22514 w 45027"/>
                <a:gd name="connsiteY3" fmla="*/ 0 h 45027"/>
                <a:gd name="connsiteX4" fmla="*/ 45027 w 45027"/>
                <a:gd name="connsiteY4" fmla="*/ 22514 h 4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27" h="45027">
                  <a:moveTo>
                    <a:pt x="45027" y="22514"/>
                  </a:moveTo>
                  <a:cubicBezTo>
                    <a:pt x="45027" y="34948"/>
                    <a:pt x="34948" y="45027"/>
                    <a:pt x="22514" y="45027"/>
                  </a:cubicBezTo>
                  <a:cubicBezTo>
                    <a:pt x="10080" y="45027"/>
                    <a:pt x="0" y="34948"/>
                    <a:pt x="0" y="22514"/>
                  </a:cubicBezTo>
                  <a:cubicBezTo>
                    <a:pt x="0" y="10080"/>
                    <a:pt x="10080" y="0"/>
                    <a:pt x="22514" y="0"/>
                  </a:cubicBezTo>
                  <a:cubicBezTo>
                    <a:pt x="34948" y="0"/>
                    <a:pt x="45027" y="10080"/>
                    <a:pt x="45027" y="22514"/>
                  </a:cubicBezTo>
                  <a:close/>
                </a:path>
              </a:pathLst>
            </a:custGeom>
            <a:solidFill>
              <a:srgbClr val="C2E3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ACEC218E-84AE-0AC8-B0F7-AF014534411A}"/>
                </a:ext>
              </a:extLst>
            </p:cNvPr>
            <p:cNvSpPr/>
            <p:nvPr/>
          </p:nvSpPr>
          <p:spPr>
            <a:xfrm>
              <a:off x="2190651" y="4589843"/>
              <a:ext cx="49731" cy="49731"/>
            </a:xfrm>
            <a:custGeom>
              <a:avLst/>
              <a:gdLst>
                <a:gd name="connsiteX0" fmla="*/ 49732 w 49731"/>
                <a:gd name="connsiteY0" fmla="*/ 24866 h 49731"/>
                <a:gd name="connsiteX1" fmla="*/ 24866 w 49731"/>
                <a:gd name="connsiteY1" fmla="*/ 49732 h 49731"/>
                <a:gd name="connsiteX2" fmla="*/ 0 w 49731"/>
                <a:gd name="connsiteY2" fmla="*/ 24866 h 49731"/>
                <a:gd name="connsiteX3" fmla="*/ 24866 w 49731"/>
                <a:gd name="connsiteY3" fmla="*/ 0 h 49731"/>
                <a:gd name="connsiteX4" fmla="*/ 49732 w 49731"/>
                <a:gd name="connsiteY4" fmla="*/ 24866 h 4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31" h="49731">
                  <a:moveTo>
                    <a:pt x="49732" y="24866"/>
                  </a:moveTo>
                  <a:cubicBezTo>
                    <a:pt x="49732" y="38599"/>
                    <a:pt x="38599" y="49732"/>
                    <a:pt x="24866" y="49732"/>
                  </a:cubicBezTo>
                  <a:cubicBezTo>
                    <a:pt x="11133" y="49732"/>
                    <a:pt x="0" y="38599"/>
                    <a:pt x="0" y="24866"/>
                  </a:cubicBezTo>
                  <a:cubicBezTo>
                    <a:pt x="0" y="11133"/>
                    <a:pt x="11133" y="0"/>
                    <a:pt x="24866" y="0"/>
                  </a:cubicBezTo>
                  <a:cubicBezTo>
                    <a:pt x="38599" y="0"/>
                    <a:pt x="49732" y="11133"/>
                    <a:pt x="49732" y="24866"/>
                  </a:cubicBezTo>
                  <a:close/>
                </a:path>
              </a:pathLst>
            </a:custGeom>
            <a:solidFill>
              <a:srgbClr val="C2E3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845B4C32-F225-8346-163B-12DD0ED06615}"/>
                </a:ext>
              </a:extLst>
            </p:cNvPr>
            <p:cNvSpPr/>
            <p:nvPr/>
          </p:nvSpPr>
          <p:spPr>
            <a:xfrm>
              <a:off x="2200059" y="4217897"/>
              <a:ext cx="49261" cy="49261"/>
            </a:xfrm>
            <a:custGeom>
              <a:avLst/>
              <a:gdLst>
                <a:gd name="connsiteX0" fmla="*/ 49261 w 49261"/>
                <a:gd name="connsiteY0" fmla="*/ 24631 h 49261"/>
                <a:gd name="connsiteX1" fmla="*/ 24631 w 49261"/>
                <a:gd name="connsiteY1" fmla="*/ 49261 h 49261"/>
                <a:gd name="connsiteX2" fmla="*/ 0 w 49261"/>
                <a:gd name="connsiteY2" fmla="*/ 24631 h 49261"/>
                <a:gd name="connsiteX3" fmla="*/ 24631 w 49261"/>
                <a:gd name="connsiteY3" fmla="*/ 0 h 49261"/>
                <a:gd name="connsiteX4" fmla="*/ 49261 w 49261"/>
                <a:gd name="connsiteY4" fmla="*/ 24631 h 4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61" h="49261">
                  <a:moveTo>
                    <a:pt x="49261" y="24631"/>
                  </a:moveTo>
                  <a:cubicBezTo>
                    <a:pt x="49261" y="38234"/>
                    <a:pt x="38234" y="49261"/>
                    <a:pt x="24631" y="49261"/>
                  </a:cubicBezTo>
                  <a:cubicBezTo>
                    <a:pt x="11028" y="49261"/>
                    <a:pt x="0" y="38234"/>
                    <a:pt x="0" y="24631"/>
                  </a:cubicBezTo>
                  <a:cubicBezTo>
                    <a:pt x="0" y="11028"/>
                    <a:pt x="11027" y="0"/>
                    <a:pt x="24631" y="0"/>
                  </a:cubicBezTo>
                  <a:cubicBezTo>
                    <a:pt x="38234" y="0"/>
                    <a:pt x="49261" y="11027"/>
                    <a:pt x="49261" y="24631"/>
                  </a:cubicBezTo>
                  <a:close/>
                </a:path>
              </a:pathLst>
            </a:custGeom>
            <a:solidFill>
              <a:srgbClr val="C2E3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2" name="Gráfico 4">
            <a:extLst>
              <a:ext uri="{FF2B5EF4-FFF2-40B4-BE49-F238E27FC236}">
                <a16:creationId xmlns:a16="http://schemas.microsoft.com/office/drawing/2014/main" id="{2164F4B0-3938-BFBD-1AB7-CDF1C70686DE}"/>
              </a:ext>
            </a:extLst>
          </p:cNvPr>
          <p:cNvGrpSpPr/>
          <p:nvPr/>
        </p:nvGrpSpPr>
        <p:grpSpPr>
          <a:xfrm>
            <a:off x="1770114" y="4656162"/>
            <a:ext cx="1088772" cy="1058162"/>
            <a:chOff x="5590323" y="937074"/>
            <a:chExt cx="837756" cy="814203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39E0D94A-45B8-01AC-B5B3-9981D9F6EC39}"/>
                </a:ext>
              </a:extLst>
            </p:cNvPr>
            <p:cNvSpPr/>
            <p:nvPr/>
          </p:nvSpPr>
          <p:spPr>
            <a:xfrm>
              <a:off x="5824558" y="1180938"/>
              <a:ext cx="399025" cy="423090"/>
            </a:xfrm>
            <a:custGeom>
              <a:avLst/>
              <a:gdLst>
                <a:gd name="connsiteX0" fmla="*/ 169189 w 399025"/>
                <a:gd name="connsiteY0" fmla="*/ 0 h 423090"/>
                <a:gd name="connsiteX1" fmla="*/ 160111 w 399025"/>
                <a:gd name="connsiteY1" fmla="*/ 7446 h 423090"/>
                <a:gd name="connsiteX2" fmla="*/ 150500 w 399025"/>
                <a:gd name="connsiteY2" fmla="*/ 64340 h 423090"/>
                <a:gd name="connsiteX3" fmla="*/ 142313 w 399025"/>
                <a:gd name="connsiteY3" fmla="*/ 74811 h 423090"/>
                <a:gd name="connsiteX4" fmla="*/ 109743 w 399025"/>
                <a:gd name="connsiteY4" fmla="*/ 93588 h 423090"/>
                <a:gd name="connsiteX5" fmla="*/ 96572 w 399025"/>
                <a:gd name="connsiteY5" fmla="*/ 95457 h 423090"/>
                <a:gd name="connsiteX6" fmla="*/ 42466 w 399025"/>
                <a:gd name="connsiteY6" fmla="*/ 75316 h 423090"/>
                <a:gd name="connsiteX7" fmla="*/ 31461 w 399025"/>
                <a:gd name="connsiteY7" fmla="*/ 79439 h 423090"/>
                <a:gd name="connsiteX8" fmla="*/ 1145 w 399025"/>
                <a:gd name="connsiteY8" fmla="*/ 131943 h 423090"/>
                <a:gd name="connsiteX9" fmla="*/ 3073 w 399025"/>
                <a:gd name="connsiteY9" fmla="*/ 143542 h 423090"/>
                <a:gd name="connsiteX10" fmla="*/ 47539 w 399025"/>
                <a:gd name="connsiteY10" fmla="*/ 180354 h 423090"/>
                <a:gd name="connsiteX11" fmla="*/ 52493 w 399025"/>
                <a:gd name="connsiteY11" fmla="*/ 192694 h 423090"/>
                <a:gd name="connsiteX12" fmla="*/ 52493 w 399025"/>
                <a:gd name="connsiteY12" fmla="*/ 230307 h 423090"/>
                <a:gd name="connsiteX13" fmla="*/ 47509 w 399025"/>
                <a:gd name="connsiteY13" fmla="*/ 242647 h 423090"/>
                <a:gd name="connsiteX14" fmla="*/ 3073 w 399025"/>
                <a:gd name="connsiteY14" fmla="*/ 279460 h 423090"/>
                <a:gd name="connsiteX15" fmla="*/ 1145 w 399025"/>
                <a:gd name="connsiteY15" fmla="*/ 291058 h 423090"/>
                <a:gd name="connsiteX16" fmla="*/ 31342 w 399025"/>
                <a:gd name="connsiteY16" fmla="*/ 343473 h 423090"/>
                <a:gd name="connsiteX17" fmla="*/ 42347 w 399025"/>
                <a:gd name="connsiteY17" fmla="*/ 347626 h 423090"/>
                <a:gd name="connsiteX18" fmla="*/ 96513 w 399025"/>
                <a:gd name="connsiteY18" fmla="*/ 327603 h 423090"/>
                <a:gd name="connsiteX19" fmla="*/ 109683 w 399025"/>
                <a:gd name="connsiteY19" fmla="*/ 329472 h 423090"/>
                <a:gd name="connsiteX20" fmla="*/ 142254 w 399025"/>
                <a:gd name="connsiteY20" fmla="*/ 348279 h 423090"/>
                <a:gd name="connsiteX21" fmla="*/ 150441 w 399025"/>
                <a:gd name="connsiteY21" fmla="*/ 358721 h 423090"/>
                <a:gd name="connsiteX22" fmla="*/ 159993 w 399025"/>
                <a:gd name="connsiteY22" fmla="*/ 415615 h 423090"/>
                <a:gd name="connsiteX23" fmla="*/ 169070 w 399025"/>
                <a:gd name="connsiteY23" fmla="*/ 423090 h 423090"/>
                <a:gd name="connsiteX24" fmla="*/ 229791 w 399025"/>
                <a:gd name="connsiteY24" fmla="*/ 423090 h 423090"/>
                <a:gd name="connsiteX25" fmla="*/ 238868 w 399025"/>
                <a:gd name="connsiteY25" fmla="*/ 415674 h 423090"/>
                <a:gd name="connsiteX26" fmla="*/ 248479 w 399025"/>
                <a:gd name="connsiteY26" fmla="*/ 358750 h 423090"/>
                <a:gd name="connsiteX27" fmla="*/ 256696 w 399025"/>
                <a:gd name="connsiteY27" fmla="*/ 348309 h 423090"/>
                <a:gd name="connsiteX28" fmla="*/ 289266 w 399025"/>
                <a:gd name="connsiteY28" fmla="*/ 329561 h 423090"/>
                <a:gd name="connsiteX29" fmla="*/ 302437 w 399025"/>
                <a:gd name="connsiteY29" fmla="*/ 327692 h 423090"/>
                <a:gd name="connsiteX30" fmla="*/ 356543 w 399025"/>
                <a:gd name="connsiteY30" fmla="*/ 347804 h 423090"/>
                <a:gd name="connsiteX31" fmla="*/ 367548 w 399025"/>
                <a:gd name="connsiteY31" fmla="*/ 343681 h 423090"/>
                <a:gd name="connsiteX32" fmla="*/ 397864 w 399025"/>
                <a:gd name="connsiteY32" fmla="*/ 291206 h 423090"/>
                <a:gd name="connsiteX33" fmla="*/ 395936 w 399025"/>
                <a:gd name="connsiteY33" fmla="*/ 279608 h 423090"/>
                <a:gd name="connsiteX34" fmla="*/ 351500 w 399025"/>
                <a:gd name="connsiteY34" fmla="*/ 242796 h 423090"/>
                <a:gd name="connsiteX35" fmla="*/ 346547 w 399025"/>
                <a:gd name="connsiteY35" fmla="*/ 230456 h 423090"/>
                <a:gd name="connsiteX36" fmla="*/ 346547 w 399025"/>
                <a:gd name="connsiteY36" fmla="*/ 192872 h 423090"/>
                <a:gd name="connsiteX37" fmla="*/ 351530 w 399025"/>
                <a:gd name="connsiteY37" fmla="*/ 180532 h 423090"/>
                <a:gd name="connsiteX38" fmla="*/ 395966 w 399025"/>
                <a:gd name="connsiteY38" fmla="*/ 143720 h 423090"/>
                <a:gd name="connsiteX39" fmla="*/ 397894 w 399025"/>
                <a:gd name="connsiteY39" fmla="*/ 132121 h 423090"/>
                <a:gd name="connsiteX40" fmla="*/ 367697 w 399025"/>
                <a:gd name="connsiteY40" fmla="*/ 79706 h 423090"/>
                <a:gd name="connsiteX41" fmla="*/ 356691 w 399025"/>
                <a:gd name="connsiteY41" fmla="*/ 75553 h 423090"/>
                <a:gd name="connsiteX42" fmla="*/ 302555 w 399025"/>
                <a:gd name="connsiteY42" fmla="*/ 95576 h 423090"/>
                <a:gd name="connsiteX43" fmla="*/ 289385 w 399025"/>
                <a:gd name="connsiteY43" fmla="*/ 93707 h 423090"/>
                <a:gd name="connsiteX44" fmla="*/ 256844 w 399025"/>
                <a:gd name="connsiteY44" fmla="*/ 74900 h 423090"/>
                <a:gd name="connsiteX45" fmla="*/ 248657 w 399025"/>
                <a:gd name="connsiteY45" fmla="*/ 64459 h 423090"/>
                <a:gd name="connsiteX46" fmla="*/ 239105 w 399025"/>
                <a:gd name="connsiteY46" fmla="*/ 7535 h 423090"/>
                <a:gd name="connsiteX47" fmla="*/ 230028 w 399025"/>
                <a:gd name="connsiteY47" fmla="*/ 59 h 423090"/>
                <a:gd name="connsiteX48" fmla="*/ 169307 w 399025"/>
                <a:gd name="connsiteY48" fmla="*/ 59 h 42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9025" h="423090">
                  <a:moveTo>
                    <a:pt x="169189" y="0"/>
                  </a:moveTo>
                  <a:cubicBezTo>
                    <a:pt x="165006" y="0"/>
                    <a:pt x="160912" y="3352"/>
                    <a:pt x="160111" y="7446"/>
                  </a:cubicBezTo>
                  <a:lnTo>
                    <a:pt x="150500" y="64340"/>
                  </a:lnTo>
                  <a:cubicBezTo>
                    <a:pt x="149700" y="68374"/>
                    <a:pt x="146021" y="73061"/>
                    <a:pt x="142313" y="74811"/>
                  </a:cubicBezTo>
                  <a:lnTo>
                    <a:pt x="109743" y="93588"/>
                  </a:lnTo>
                  <a:cubicBezTo>
                    <a:pt x="106391" y="95932"/>
                    <a:pt x="100458" y="96792"/>
                    <a:pt x="96572" y="95457"/>
                  </a:cubicBezTo>
                  <a:lnTo>
                    <a:pt x="42466" y="75316"/>
                  </a:lnTo>
                  <a:cubicBezTo>
                    <a:pt x="38521" y="73981"/>
                    <a:pt x="33567" y="75820"/>
                    <a:pt x="31461" y="79439"/>
                  </a:cubicBezTo>
                  <a:lnTo>
                    <a:pt x="1145" y="131943"/>
                  </a:lnTo>
                  <a:cubicBezTo>
                    <a:pt x="-961" y="135562"/>
                    <a:pt x="-71" y="140783"/>
                    <a:pt x="3073" y="143542"/>
                  </a:cubicBezTo>
                  <a:lnTo>
                    <a:pt x="47539" y="180354"/>
                  </a:lnTo>
                  <a:cubicBezTo>
                    <a:pt x="50624" y="183053"/>
                    <a:pt x="52848" y="188600"/>
                    <a:pt x="52493" y="192694"/>
                  </a:cubicBezTo>
                  <a:lnTo>
                    <a:pt x="52493" y="230307"/>
                  </a:lnTo>
                  <a:cubicBezTo>
                    <a:pt x="52848" y="234401"/>
                    <a:pt x="50594" y="239948"/>
                    <a:pt x="47509" y="242647"/>
                  </a:cubicBezTo>
                  <a:lnTo>
                    <a:pt x="3073" y="279460"/>
                  </a:lnTo>
                  <a:cubicBezTo>
                    <a:pt x="-71" y="282218"/>
                    <a:pt x="-931" y="287439"/>
                    <a:pt x="1145" y="291058"/>
                  </a:cubicBezTo>
                  <a:lnTo>
                    <a:pt x="31342" y="343473"/>
                  </a:lnTo>
                  <a:cubicBezTo>
                    <a:pt x="33419" y="347092"/>
                    <a:pt x="38373" y="348961"/>
                    <a:pt x="42347" y="347626"/>
                  </a:cubicBezTo>
                  <a:lnTo>
                    <a:pt x="96513" y="327603"/>
                  </a:lnTo>
                  <a:cubicBezTo>
                    <a:pt x="100399" y="326298"/>
                    <a:pt x="106302" y="327129"/>
                    <a:pt x="109683" y="329472"/>
                  </a:cubicBezTo>
                  <a:lnTo>
                    <a:pt x="142254" y="348279"/>
                  </a:lnTo>
                  <a:cubicBezTo>
                    <a:pt x="145962" y="349999"/>
                    <a:pt x="149670" y="354716"/>
                    <a:pt x="150441" y="358721"/>
                  </a:cubicBezTo>
                  <a:lnTo>
                    <a:pt x="159993" y="415615"/>
                  </a:lnTo>
                  <a:cubicBezTo>
                    <a:pt x="160794" y="419709"/>
                    <a:pt x="164888" y="423090"/>
                    <a:pt x="169070" y="423090"/>
                  </a:cubicBezTo>
                  <a:lnTo>
                    <a:pt x="229791" y="423090"/>
                  </a:lnTo>
                  <a:cubicBezTo>
                    <a:pt x="233974" y="423120"/>
                    <a:pt x="238067" y="419768"/>
                    <a:pt x="238868" y="415674"/>
                  </a:cubicBezTo>
                  <a:lnTo>
                    <a:pt x="248479" y="358750"/>
                  </a:lnTo>
                  <a:cubicBezTo>
                    <a:pt x="249280" y="354716"/>
                    <a:pt x="252958" y="350029"/>
                    <a:pt x="256696" y="348309"/>
                  </a:cubicBezTo>
                  <a:lnTo>
                    <a:pt x="289266" y="329561"/>
                  </a:lnTo>
                  <a:cubicBezTo>
                    <a:pt x="292618" y="327218"/>
                    <a:pt x="298551" y="326358"/>
                    <a:pt x="302437" y="327692"/>
                  </a:cubicBezTo>
                  <a:lnTo>
                    <a:pt x="356543" y="347804"/>
                  </a:lnTo>
                  <a:cubicBezTo>
                    <a:pt x="360488" y="349169"/>
                    <a:pt x="365442" y="347300"/>
                    <a:pt x="367548" y="343681"/>
                  </a:cubicBezTo>
                  <a:lnTo>
                    <a:pt x="397864" y="291206"/>
                  </a:lnTo>
                  <a:cubicBezTo>
                    <a:pt x="399941" y="287587"/>
                    <a:pt x="399081" y="282367"/>
                    <a:pt x="395936" y="279608"/>
                  </a:cubicBezTo>
                  <a:lnTo>
                    <a:pt x="351500" y="242796"/>
                  </a:lnTo>
                  <a:cubicBezTo>
                    <a:pt x="348415" y="240096"/>
                    <a:pt x="346191" y="234549"/>
                    <a:pt x="346547" y="230456"/>
                  </a:cubicBezTo>
                  <a:lnTo>
                    <a:pt x="346547" y="192872"/>
                  </a:lnTo>
                  <a:cubicBezTo>
                    <a:pt x="346220" y="188778"/>
                    <a:pt x="348445" y="183231"/>
                    <a:pt x="351530" y="180532"/>
                  </a:cubicBezTo>
                  <a:lnTo>
                    <a:pt x="395966" y="143720"/>
                  </a:lnTo>
                  <a:cubicBezTo>
                    <a:pt x="399110" y="140961"/>
                    <a:pt x="399971" y="135740"/>
                    <a:pt x="397894" y="132121"/>
                  </a:cubicBezTo>
                  <a:lnTo>
                    <a:pt x="367697" y="79706"/>
                  </a:lnTo>
                  <a:cubicBezTo>
                    <a:pt x="365620" y="76087"/>
                    <a:pt x="360667" y="74218"/>
                    <a:pt x="356691" y="75553"/>
                  </a:cubicBezTo>
                  <a:lnTo>
                    <a:pt x="302555" y="95576"/>
                  </a:lnTo>
                  <a:cubicBezTo>
                    <a:pt x="298670" y="96911"/>
                    <a:pt x="292767" y="96050"/>
                    <a:pt x="289385" y="93707"/>
                  </a:cubicBezTo>
                  <a:lnTo>
                    <a:pt x="256844" y="74900"/>
                  </a:lnTo>
                  <a:cubicBezTo>
                    <a:pt x="253136" y="73180"/>
                    <a:pt x="249428" y="68463"/>
                    <a:pt x="248657" y="64459"/>
                  </a:cubicBezTo>
                  <a:lnTo>
                    <a:pt x="239105" y="7535"/>
                  </a:lnTo>
                  <a:cubicBezTo>
                    <a:pt x="238305" y="3441"/>
                    <a:pt x="234211" y="59"/>
                    <a:pt x="230028" y="59"/>
                  </a:cubicBezTo>
                  <a:lnTo>
                    <a:pt x="169307" y="59"/>
                  </a:lnTo>
                  <a:close/>
                </a:path>
              </a:pathLst>
            </a:custGeom>
            <a:solidFill>
              <a:srgbClr val="C4E4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DDE0E103-2DD2-2CB9-0138-4A06E933CF0D}"/>
                </a:ext>
              </a:extLst>
            </p:cNvPr>
            <p:cNvSpPr/>
            <p:nvPr/>
          </p:nvSpPr>
          <p:spPr>
            <a:xfrm>
              <a:off x="5656176" y="1683170"/>
              <a:ext cx="205004" cy="68107"/>
            </a:xfrm>
            <a:custGeom>
              <a:avLst/>
              <a:gdLst>
                <a:gd name="connsiteX0" fmla="*/ 205004 w 205004"/>
                <a:gd name="connsiteY0" fmla="*/ 68107 h 68107"/>
                <a:gd name="connsiteX1" fmla="*/ 205004 w 205004"/>
                <a:gd name="connsiteY1" fmla="*/ 39601 h 68107"/>
                <a:gd name="connsiteX2" fmla="*/ 165374 w 205004"/>
                <a:gd name="connsiteY2" fmla="*/ 0 h 68107"/>
                <a:gd name="connsiteX3" fmla="*/ 39630 w 205004"/>
                <a:gd name="connsiteY3" fmla="*/ 0 h 68107"/>
                <a:gd name="connsiteX4" fmla="*/ 0 w 205004"/>
                <a:gd name="connsiteY4" fmla="*/ 39601 h 68107"/>
                <a:gd name="connsiteX5" fmla="*/ 0 w 205004"/>
                <a:gd name="connsiteY5" fmla="*/ 68107 h 68107"/>
                <a:gd name="connsiteX6" fmla="*/ 204975 w 205004"/>
                <a:gd name="connsiteY6" fmla="*/ 68107 h 6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004" h="68107">
                  <a:moveTo>
                    <a:pt x="205004" y="68107"/>
                  </a:moveTo>
                  <a:lnTo>
                    <a:pt x="205004" y="39601"/>
                  </a:lnTo>
                  <a:cubicBezTo>
                    <a:pt x="205004" y="17739"/>
                    <a:pt x="187266" y="0"/>
                    <a:pt x="165374" y="0"/>
                  </a:cubicBezTo>
                  <a:lnTo>
                    <a:pt x="39630" y="0"/>
                  </a:lnTo>
                  <a:cubicBezTo>
                    <a:pt x="17768" y="0"/>
                    <a:pt x="0" y="17739"/>
                    <a:pt x="0" y="39601"/>
                  </a:cubicBezTo>
                  <a:lnTo>
                    <a:pt x="0" y="68107"/>
                  </a:lnTo>
                  <a:lnTo>
                    <a:pt x="204975" y="68107"/>
                  </a:lnTo>
                  <a:close/>
                </a:path>
              </a:pathLst>
            </a:custGeom>
            <a:solidFill>
              <a:srgbClr val="C4E4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F1DFA3AD-A143-614E-FE54-9405780C65AD}"/>
                </a:ext>
              </a:extLst>
            </p:cNvPr>
            <p:cNvSpPr/>
            <p:nvPr/>
          </p:nvSpPr>
          <p:spPr>
            <a:xfrm>
              <a:off x="6223074" y="1683170"/>
              <a:ext cx="205004" cy="68107"/>
            </a:xfrm>
            <a:custGeom>
              <a:avLst/>
              <a:gdLst>
                <a:gd name="connsiteX0" fmla="*/ 205005 w 205004"/>
                <a:gd name="connsiteY0" fmla="*/ 68107 h 68107"/>
                <a:gd name="connsiteX1" fmla="*/ 205005 w 205004"/>
                <a:gd name="connsiteY1" fmla="*/ 39601 h 68107"/>
                <a:gd name="connsiteX2" fmla="*/ 165374 w 205004"/>
                <a:gd name="connsiteY2" fmla="*/ 0 h 68107"/>
                <a:gd name="connsiteX3" fmla="*/ 39631 w 205004"/>
                <a:gd name="connsiteY3" fmla="*/ 0 h 68107"/>
                <a:gd name="connsiteX4" fmla="*/ 0 w 205004"/>
                <a:gd name="connsiteY4" fmla="*/ 39601 h 68107"/>
                <a:gd name="connsiteX5" fmla="*/ 0 w 205004"/>
                <a:gd name="connsiteY5" fmla="*/ 68107 h 68107"/>
                <a:gd name="connsiteX6" fmla="*/ 204975 w 205004"/>
                <a:gd name="connsiteY6" fmla="*/ 68107 h 6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004" h="68107">
                  <a:moveTo>
                    <a:pt x="205005" y="68107"/>
                  </a:moveTo>
                  <a:lnTo>
                    <a:pt x="205005" y="39601"/>
                  </a:lnTo>
                  <a:cubicBezTo>
                    <a:pt x="205005" y="17739"/>
                    <a:pt x="187266" y="0"/>
                    <a:pt x="165374" y="0"/>
                  </a:cubicBezTo>
                  <a:lnTo>
                    <a:pt x="39631" y="0"/>
                  </a:lnTo>
                  <a:cubicBezTo>
                    <a:pt x="17769" y="0"/>
                    <a:pt x="0" y="17739"/>
                    <a:pt x="0" y="39601"/>
                  </a:cubicBezTo>
                  <a:lnTo>
                    <a:pt x="0" y="68107"/>
                  </a:lnTo>
                  <a:lnTo>
                    <a:pt x="204975" y="68107"/>
                  </a:lnTo>
                  <a:close/>
                </a:path>
              </a:pathLst>
            </a:custGeom>
            <a:solidFill>
              <a:srgbClr val="C4E4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80B8B390-7A73-5CD2-C066-F59CE81A48B6}"/>
                </a:ext>
              </a:extLst>
            </p:cNvPr>
            <p:cNvSpPr/>
            <p:nvPr/>
          </p:nvSpPr>
          <p:spPr>
            <a:xfrm>
              <a:off x="5656176" y="1140358"/>
              <a:ext cx="205004" cy="68107"/>
            </a:xfrm>
            <a:custGeom>
              <a:avLst/>
              <a:gdLst>
                <a:gd name="connsiteX0" fmla="*/ 205004 w 205004"/>
                <a:gd name="connsiteY0" fmla="*/ 68107 h 68107"/>
                <a:gd name="connsiteX1" fmla="*/ 205004 w 205004"/>
                <a:gd name="connsiteY1" fmla="*/ 39601 h 68107"/>
                <a:gd name="connsiteX2" fmla="*/ 165374 w 205004"/>
                <a:gd name="connsiteY2" fmla="*/ 0 h 68107"/>
                <a:gd name="connsiteX3" fmla="*/ 39630 w 205004"/>
                <a:gd name="connsiteY3" fmla="*/ 0 h 68107"/>
                <a:gd name="connsiteX4" fmla="*/ 0 w 205004"/>
                <a:gd name="connsiteY4" fmla="*/ 39601 h 68107"/>
                <a:gd name="connsiteX5" fmla="*/ 0 w 205004"/>
                <a:gd name="connsiteY5" fmla="*/ 68107 h 68107"/>
                <a:gd name="connsiteX6" fmla="*/ 204975 w 205004"/>
                <a:gd name="connsiteY6" fmla="*/ 68107 h 6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004" h="68107">
                  <a:moveTo>
                    <a:pt x="205004" y="68107"/>
                  </a:moveTo>
                  <a:lnTo>
                    <a:pt x="205004" y="39601"/>
                  </a:lnTo>
                  <a:cubicBezTo>
                    <a:pt x="205004" y="17739"/>
                    <a:pt x="187266" y="0"/>
                    <a:pt x="165374" y="0"/>
                  </a:cubicBezTo>
                  <a:lnTo>
                    <a:pt x="39630" y="0"/>
                  </a:lnTo>
                  <a:cubicBezTo>
                    <a:pt x="17768" y="0"/>
                    <a:pt x="0" y="17739"/>
                    <a:pt x="0" y="39601"/>
                  </a:cubicBezTo>
                  <a:lnTo>
                    <a:pt x="0" y="68107"/>
                  </a:lnTo>
                  <a:lnTo>
                    <a:pt x="204975" y="68107"/>
                  </a:lnTo>
                  <a:close/>
                </a:path>
              </a:pathLst>
            </a:custGeom>
            <a:solidFill>
              <a:srgbClr val="C4E4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104D3043-0A8D-AB16-4492-8DA0DE1F17D2}"/>
                </a:ext>
              </a:extLst>
            </p:cNvPr>
            <p:cNvSpPr/>
            <p:nvPr/>
          </p:nvSpPr>
          <p:spPr>
            <a:xfrm>
              <a:off x="6223074" y="1140358"/>
              <a:ext cx="205004" cy="68107"/>
            </a:xfrm>
            <a:custGeom>
              <a:avLst/>
              <a:gdLst>
                <a:gd name="connsiteX0" fmla="*/ 205005 w 205004"/>
                <a:gd name="connsiteY0" fmla="*/ 68107 h 68107"/>
                <a:gd name="connsiteX1" fmla="*/ 205005 w 205004"/>
                <a:gd name="connsiteY1" fmla="*/ 39601 h 68107"/>
                <a:gd name="connsiteX2" fmla="*/ 165374 w 205004"/>
                <a:gd name="connsiteY2" fmla="*/ 0 h 68107"/>
                <a:gd name="connsiteX3" fmla="*/ 39631 w 205004"/>
                <a:gd name="connsiteY3" fmla="*/ 0 h 68107"/>
                <a:gd name="connsiteX4" fmla="*/ 0 w 205004"/>
                <a:gd name="connsiteY4" fmla="*/ 39601 h 68107"/>
                <a:gd name="connsiteX5" fmla="*/ 0 w 205004"/>
                <a:gd name="connsiteY5" fmla="*/ 68107 h 68107"/>
                <a:gd name="connsiteX6" fmla="*/ 204975 w 205004"/>
                <a:gd name="connsiteY6" fmla="*/ 68107 h 6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004" h="68107">
                  <a:moveTo>
                    <a:pt x="205005" y="68107"/>
                  </a:moveTo>
                  <a:lnTo>
                    <a:pt x="205005" y="39601"/>
                  </a:lnTo>
                  <a:cubicBezTo>
                    <a:pt x="205005" y="17739"/>
                    <a:pt x="187266" y="0"/>
                    <a:pt x="165374" y="0"/>
                  </a:cubicBezTo>
                  <a:lnTo>
                    <a:pt x="39631" y="0"/>
                  </a:lnTo>
                  <a:cubicBezTo>
                    <a:pt x="17769" y="0"/>
                    <a:pt x="0" y="17739"/>
                    <a:pt x="0" y="39601"/>
                  </a:cubicBezTo>
                  <a:lnTo>
                    <a:pt x="0" y="68107"/>
                  </a:lnTo>
                  <a:lnTo>
                    <a:pt x="204975" y="68107"/>
                  </a:lnTo>
                  <a:close/>
                </a:path>
              </a:pathLst>
            </a:custGeom>
            <a:solidFill>
              <a:srgbClr val="C4E4F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8" name="Gráfico 4">
              <a:extLst>
                <a:ext uri="{FF2B5EF4-FFF2-40B4-BE49-F238E27FC236}">
                  <a16:creationId xmlns:a16="http://schemas.microsoft.com/office/drawing/2014/main" id="{0CAA1133-58D9-D628-8337-D83AF8487629}"/>
                </a:ext>
              </a:extLst>
            </p:cNvPr>
            <p:cNvGrpSpPr/>
            <p:nvPr/>
          </p:nvGrpSpPr>
          <p:grpSpPr>
            <a:xfrm>
              <a:off x="5590323" y="937074"/>
              <a:ext cx="801477" cy="801477"/>
              <a:chOff x="5590323" y="937074"/>
              <a:chExt cx="801477" cy="801477"/>
            </a:xfrm>
            <a:solidFill>
              <a:srgbClr val="006DA7"/>
            </a:solidFill>
          </p:grpSpPr>
          <p:grpSp>
            <p:nvGrpSpPr>
              <p:cNvPr id="29" name="Gráfico 4">
                <a:extLst>
                  <a:ext uri="{FF2B5EF4-FFF2-40B4-BE49-F238E27FC236}">
                    <a16:creationId xmlns:a16="http://schemas.microsoft.com/office/drawing/2014/main" id="{DBA4D4AB-4A2C-90BC-1A9A-3374A800DCF2}"/>
                  </a:ext>
                </a:extLst>
              </p:cNvPr>
              <p:cNvGrpSpPr/>
              <p:nvPr/>
            </p:nvGrpSpPr>
            <p:grpSpPr>
              <a:xfrm>
                <a:off x="5590323" y="937074"/>
                <a:ext cx="801477" cy="801477"/>
                <a:chOff x="5590323" y="937074"/>
                <a:chExt cx="801477" cy="801477"/>
              </a:xfrm>
              <a:solidFill>
                <a:srgbClr val="006DA7"/>
              </a:solidFill>
            </p:grpSpPr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40A7D324-8D9F-8360-F464-A9B068311334}"/>
                    </a:ext>
                  </a:extLst>
                </p:cNvPr>
                <p:cNvSpPr/>
                <p:nvPr/>
              </p:nvSpPr>
              <p:spPr>
                <a:xfrm>
                  <a:off x="5641374" y="1479886"/>
                  <a:ext cx="132447" cy="132417"/>
                </a:xfrm>
                <a:custGeom>
                  <a:avLst/>
                  <a:gdLst>
                    <a:gd name="connsiteX0" fmla="*/ 66239 w 132447"/>
                    <a:gd name="connsiteY0" fmla="*/ 132418 h 132417"/>
                    <a:gd name="connsiteX1" fmla="*/ 0 w 132447"/>
                    <a:gd name="connsiteY1" fmla="*/ 66209 h 132417"/>
                    <a:gd name="connsiteX2" fmla="*/ 66239 w 132447"/>
                    <a:gd name="connsiteY2" fmla="*/ 0 h 132417"/>
                    <a:gd name="connsiteX3" fmla="*/ 132448 w 132447"/>
                    <a:gd name="connsiteY3" fmla="*/ 66209 h 132417"/>
                    <a:gd name="connsiteX4" fmla="*/ 66239 w 132447"/>
                    <a:gd name="connsiteY4" fmla="*/ 132418 h 132417"/>
                    <a:gd name="connsiteX5" fmla="*/ 66239 w 132447"/>
                    <a:gd name="connsiteY5" fmla="*/ 29574 h 132417"/>
                    <a:gd name="connsiteX6" fmla="*/ 29604 w 132447"/>
                    <a:gd name="connsiteY6" fmla="*/ 66179 h 132417"/>
                    <a:gd name="connsiteX7" fmla="*/ 66239 w 132447"/>
                    <a:gd name="connsiteY7" fmla="*/ 102784 h 132417"/>
                    <a:gd name="connsiteX8" fmla="*/ 102843 w 132447"/>
                    <a:gd name="connsiteY8" fmla="*/ 66179 h 132417"/>
                    <a:gd name="connsiteX9" fmla="*/ 66239 w 132447"/>
                    <a:gd name="connsiteY9" fmla="*/ 29574 h 132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2447" h="132417">
                      <a:moveTo>
                        <a:pt x="66239" y="132418"/>
                      </a:moveTo>
                      <a:cubicBezTo>
                        <a:pt x="29723" y="132418"/>
                        <a:pt x="0" y="102725"/>
                        <a:pt x="0" y="66209"/>
                      </a:cubicBezTo>
                      <a:cubicBezTo>
                        <a:pt x="0" y="29693"/>
                        <a:pt x="29723" y="0"/>
                        <a:pt x="66239" y="0"/>
                      </a:cubicBezTo>
                      <a:cubicBezTo>
                        <a:pt x="102754" y="0"/>
                        <a:pt x="132448" y="29693"/>
                        <a:pt x="132448" y="66209"/>
                      </a:cubicBezTo>
                      <a:cubicBezTo>
                        <a:pt x="132448" y="102725"/>
                        <a:pt x="102754" y="132418"/>
                        <a:pt x="66239" y="132418"/>
                      </a:cubicBezTo>
                      <a:close/>
                      <a:moveTo>
                        <a:pt x="66239" y="29574"/>
                      </a:moveTo>
                      <a:cubicBezTo>
                        <a:pt x="46038" y="29574"/>
                        <a:pt x="29604" y="46008"/>
                        <a:pt x="29604" y="66179"/>
                      </a:cubicBezTo>
                      <a:cubicBezTo>
                        <a:pt x="29604" y="86350"/>
                        <a:pt x="46038" y="102784"/>
                        <a:pt x="66239" y="102784"/>
                      </a:cubicBezTo>
                      <a:cubicBezTo>
                        <a:pt x="86439" y="102784"/>
                        <a:pt x="102843" y="86350"/>
                        <a:pt x="102843" y="66179"/>
                      </a:cubicBezTo>
                      <a:cubicBezTo>
                        <a:pt x="102843" y="46008"/>
                        <a:pt x="86410" y="29574"/>
                        <a:pt x="66239" y="29574"/>
                      </a:cubicBez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2DA79989-DB5F-A5A8-7BC4-D500829BD693}"/>
                    </a:ext>
                  </a:extLst>
                </p:cNvPr>
                <p:cNvSpPr/>
                <p:nvPr/>
              </p:nvSpPr>
              <p:spPr>
                <a:xfrm>
                  <a:off x="5590323" y="1640841"/>
                  <a:ext cx="234608" cy="97711"/>
                </a:xfrm>
                <a:custGeom>
                  <a:avLst/>
                  <a:gdLst>
                    <a:gd name="connsiteX0" fmla="*/ 234608 w 234608"/>
                    <a:gd name="connsiteY0" fmla="*/ 97712 h 97711"/>
                    <a:gd name="connsiteX1" fmla="*/ 205004 w 234608"/>
                    <a:gd name="connsiteY1" fmla="*/ 97712 h 97711"/>
                    <a:gd name="connsiteX2" fmla="*/ 205004 w 234608"/>
                    <a:gd name="connsiteY2" fmla="*/ 54403 h 97711"/>
                    <a:gd name="connsiteX3" fmla="*/ 180176 w 234608"/>
                    <a:gd name="connsiteY3" fmla="*/ 29604 h 97711"/>
                    <a:gd name="connsiteX4" fmla="*/ 54432 w 234608"/>
                    <a:gd name="connsiteY4" fmla="*/ 29604 h 97711"/>
                    <a:gd name="connsiteX5" fmla="*/ 29604 w 234608"/>
                    <a:gd name="connsiteY5" fmla="*/ 54403 h 97711"/>
                    <a:gd name="connsiteX6" fmla="*/ 29604 w 234608"/>
                    <a:gd name="connsiteY6" fmla="*/ 97712 h 97711"/>
                    <a:gd name="connsiteX7" fmla="*/ 0 w 234608"/>
                    <a:gd name="connsiteY7" fmla="*/ 97712 h 97711"/>
                    <a:gd name="connsiteX8" fmla="*/ 0 w 234608"/>
                    <a:gd name="connsiteY8" fmla="*/ 54403 h 97711"/>
                    <a:gd name="connsiteX9" fmla="*/ 54432 w 234608"/>
                    <a:gd name="connsiteY9" fmla="*/ 0 h 97711"/>
                    <a:gd name="connsiteX10" fmla="*/ 180176 w 234608"/>
                    <a:gd name="connsiteY10" fmla="*/ 0 h 97711"/>
                    <a:gd name="connsiteX11" fmla="*/ 234608 w 234608"/>
                    <a:gd name="connsiteY11" fmla="*/ 54403 h 97711"/>
                    <a:gd name="connsiteX12" fmla="*/ 234608 w 234608"/>
                    <a:gd name="connsiteY12" fmla="*/ 97712 h 9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4608" h="97711">
                      <a:moveTo>
                        <a:pt x="234608" y="97712"/>
                      </a:moveTo>
                      <a:lnTo>
                        <a:pt x="205004" y="97712"/>
                      </a:lnTo>
                      <a:lnTo>
                        <a:pt x="205004" y="54403"/>
                      </a:lnTo>
                      <a:cubicBezTo>
                        <a:pt x="205004" y="40728"/>
                        <a:pt x="193880" y="29604"/>
                        <a:pt x="180176" y="29604"/>
                      </a:cubicBezTo>
                      <a:lnTo>
                        <a:pt x="54432" y="29604"/>
                      </a:lnTo>
                      <a:cubicBezTo>
                        <a:pt x="40758" y="29604"/>
                        <a:pt x="29604" y="40728"/>
                        <a:pt x="29604" y="54403"/>
                      </a:cubicBezTo>
                      <a:lnTo>
                        <a:pt x="29604" y="97712"/>
                      </a:lnTo>
                      <a:lnTo>
                        <a:pt x="0" y="97712"/>
                      </a:lnTo>
                      <a:lnTo>
                        <a:pt x="0" y="54403"/>
                      </a:lnTo>
                      <a:cubicBezTo>
                        <a:pt x="0" y="24413"/>
                        <a:pt x="24413" y="0"/>
                        <a:pt x="54432" y="0"/>
                      </a:cubicBezTo>
                      <a:lnTo>
                        <a:pt x="180176" y="0"/>
                      </a:lnTo>
                      <a:cubicBezTo>
                        <a:pt x="210195" y="0"/>
                        <a:pt x="234608" y="24413"/>
                        <a:pt x="234608" y="54403"/>
                      </a:cubicBezTo>
                      <a:lnTo>
                        <a:pt x="234608" y="97712"/>
                      </a:ln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07BEF29C-793C-80A0-5C56-B20943C9D37A}"/>
                    </a:ext>
                  </a:extLst>
                </p:cNvPr>
                <p:cNvSpPr/>
                <p:nvPr/>
              </p:nvSpPr>
              <p:spPr>
                <a:xfrm>
                  <a:off x="6208272" y="1479886"/>
                  <a:ext cx="132447" cy="132417"/>
                </a:xfrm>
                <a:custGeom>
                  <a:avLst/>
                  <a:gdLst>
                    <a:gd name="connsiteX0" fmla="*/ 66239 w 132447"/>
                    <a:gd name="connsiteY0" fmla="*/ 132418 h 132417"/>
                    <a:gd name="connsiteX1" fmla="*/ 0 w 132447"/>
                    <a:gd name="connsiteY1" fmla="*/ 66209 h 132417"/>
                    <a:gd name="connsiteX2" fmla="*/ 66239 w 132447"/>
                    <a:gd name="connsiteY2" fmla="*/ 0 h 132417"/>
                    <a:gd name="connsiteX3" fmla="*/ 132448 w 132447"/>
                    <a:gd name="connsiteY3" fmla="*/ 66209 h 132417"/>
                    <a:gd name="connsiteX4" fmla="*/ 66239 w 132447"/>
                    <a:gd name="connsiteY4" fmla="*/ 132418 h 132417"/>
                    <a:gd name="connsiteX5" fmla="*/ 66239 w 132447"/>
                    <a:gd name="connsiteY5" fmla="*/ 29574 h 132417"/>
                    <a:gd name="connsiteX6" fmla="*/ 29604 w 132447"/>
                    <a:gd name="connsiteY6" fmla="*/ 66179 h 132417"/>
                    <a:gd name="connsiteX7" fmla="*/ 66239 w 132447"/>
                    <a:gd name="connsiteY7" fmla="*/ 102784 h 132417"/>
                    <a:gd name="connsiteX8" fmla="*/ 102843 w 132447"/>
                    <a:gd name="connsiteY8" fmla="*/ 66179 h 132417"/>
                    <a:gd name="connsiteX9" fmla="*/ 66239 w 132447"/>
                    <a:gd name="connsiteY9" fmla="*/ 29574 h 132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2447" h="132417">
                      <a:moveTo>
                        <a:pt x="66239" y="132418"/>
                      </a:moveTo>
                      <a:cubicBezTo>
                        <a:pt x="29723" y="132418"/>
                        <a:pt x="0" y="102725"/>
                        <a:pt x="0" y="66209"/>
                      </a:cubicBezTo>
                      <a:cubicBezTo>
                        <a:pt x="0" y="29693"/>
                        <a:pt x="29723" y="0"/>
                        <a:pt x="66239" y="0"/>
                      </a:cubicBezTo>
                      <a:cubicBezTo>
                        <a:pt x="102754" y="0"/>
                        <a:pt x="132448" y="29693"/>
                        <a:pt x="132448" y="66209"/>
                      </a:cubicBezTo>
                      <a:cubicBezTo>
                        <a:pt x="132448" y="102725"/>
                        <a:pt x="102754" y="132418"/>
                        <a:pt x="66239" y="132418"/>
                      </a:cubicBezTo>
                      <a:close/>
                      <a:moveTo>
                        <a:pt x="66239" y="29574"/>
                      </a:moveTo>
                      <a:cubicBezTo>
                        <a:pt x="46038" y="29574"/>
                        <a:pt x="29604" y="46008"/>
                        <a:pt x="29604" y="66179"/>
                      </a:cubicBezTo>
                      <a:cubicBezTo>
                        <a:pt x="29604" y="86350"/>
                        <a:pt x="46038" y="102784"/>
                        <a:pt x="66239" y="102784"/>
                      </a:cubicBezTo>
                      <a:cubicBezTo>
                        <a:pt x="86439" y="102784"/>
                        <a:pt x="102843" y="86350"/>
                        <a:pt x="102843" y="66179"/>
                      </a:cubicBezTo>
                      <a:cubicBezTo>
                        <a:pt x="102843" y="46008"/>
                        <a:pt x="86410" y="29574"/>
                        <a:pt x="66239" y="29574"/>
                      </a:cubicBez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6" name="Forma libre: forma 35">
                  <a:extLst>
                    <a:ext uri="{FF2B5EF4-FFF2-40B4-BE49-F238E27FC236}">
                      <a16:creationId xmlns:a16="http://schemas.microsoft.com/office/drawing/2014/main" id="{1E09FB55-27F3-01ED-2642-6DB966BBA65B}"/>
                    </a:ext>
                  </a:extLst>
                </p:cNvPr>
                <p:cNvSpPr/>
                <p:nvPr/>
              </p:nvSpPr>
              <p:spPr>
                <a:xfrm>
                  <a:off x="6157192" y="1640841"/>
                  <a:ext cx="234608" cy="97711"/>
                </a:xfrm>
                <a:custGeom>
                  <a:avLst/>
                  <a:gdLst>
                    <a:gd name="connsiteX0" fmla="*/ 234608 w 234608"/>
                    <a:gd name="connsiteY0" fmla="*/ 97712 h 97711"/>
                    <a:gd name="connsiteX1" fmla="*/ 205004 w 234608"/>
                    <a:gd name="connsiteY1" fmla="*/ 97712 h 97711"/>
                    <a:gd name="connsiteX2" fmla="*/ 205004 w 234608"/>
                    <a:gd name="connsiteY2" fmla="*/ 54403 h 97711"/>
                    <a:gd name="connsiteX3" fmla="*/ 180176 w 234608"/>
                    <a:gd name="connsiteY3" fmla="*/ 29604 h 97711"/>
                    <a:gd name="connsiteX4" fmla="*/ 54432 w 234608"/>
                    <a:gd name="connsiteY4" fmla="*/ 29604 h 97711"/>
                    <a:gd name="connsiteX5" fmla="*/ 29604 w 234608"/>
                    <a:gd name="connsiteY5" fmla="*/ 54403 h 97711"/>
                    <a:gd name="connsiteX6" fmla="*/ 29604 w 234608"/>
                    <a:gd name="connsiteY6" fmla="*/ 97712 h 97711"/>
                    <a:gd name="connsiteX7" fmla="*/ 0 w 234608"/>
                    <a:gd name="connsiteY7" fmla="*/ 97712 h 97711"/>
                    <a:gd name="connsiteX8" fmla="*/ 0 w 234608"/>
                    <a:gd name="connsiteY8" fmla="*/ 54403 h 97711"/>
                    <a:gd name="connsiteX9" fmla="*/ 54432 w 234608"/>
                    <a:gd name="connsiteY9" fmla="*/ 0 h 97711"/>
                    <a:gd name="connsiteX10" fmla="*/ 180176 w 234608"/>
                    <a:gd name="connsiteY10" fmla="*/ 0 h 97711"/>
                    <a:gd name="connsiteX11" fmla="*/ 234608 w 234608"/>
                    <a:gd name="connsiteY11" fmla="*/ 54403 h 97711"/>
                    <a:gd name="connsiteX12" fmla="*/ 234608 w 234608"/>
                    <a:gd name="connsiteY12" fmla="*/ 97712 h 9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4608" h="97711">
                      <a:moveTo>
                        <a:pt x="234608" y="97712"/>
                      </a:moveTo>
                      <a:lnTo>
                        <a:pt x="205004" y="97712"/>
                      </a:lnTo>
                      <a:lnTo>
                        <a:pt x="205004" y="54403"/>
                      </a:lnTo>
                      <a:cubicBezTo>
                        <a:pt x="205004" y="40728"/>
                        <a:pt x="193880" y="29604"/>
                        <a:pt x="180176" y="29604"/>
                      </a:cubicBezTo>
                      <a:lnTo>
                        <a:pt x="54432" y="29604"/>
                      </a:lnTo>
                      <a:cubicBezTo>
                        <a:pt x="40758" y="29604"/>
                        <a:pt x="29604" y="40728"/>
                        <a:pt x="29604" y="54403"/>
                      </a:cubicBezTo>
                      <a:lnTo>
                        <a:pt x="29604" y="97712"/>
                      </a:lnTo>
                      <a:lnTo>
                        <a:pt x="0" y="97712"/>
                      </a:lnTo>
                      <a:lnTo>
                        <a:pt x="0" y="54403"/>
                      </a:lnTo>
                      <a:cubicBezTo>
                        <a:pt x="0" y="24413"/>
                        <a:pt x="24413" y="0"/>
                        <a:pt x="54432" y="0"/>
                      </a:cubicBezTo>
                      <a:lnTo>
                        <a:pt x="180176" y="0"/>
                      </a:lnTo>
                      <a:cubicBezTo>
                        <a:pt x="210195" y="0"/>
                        <a:pt x="234608" y="24413"/>
                        <a:pt x="234608" y="54403"/>
                      </a:cubicBezTo>
                      <a:lnTo>
                        <a:pt x="234608" y="97712"/>
                      </a:ln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7" name="Forma libre: forma 36">
                  <a:extLst>
                    <a:ext uri="{FF2B5EF4-FFF2-40B4-BE49-F238E27FC236}">
                      <a16:creationId xmlns:a16="http://schemas.microsoft.com/office/drawing/2014/main" id="{67FBD08D-CB4E-C08F-DA9B-01F5E7030BE1}"/>
                    </a:ext>
                  </a:extLst>
                </p:cNvPr>
                <p:cNvSpPr/>
                <p:nvPr/>
              </p:nvSpPr>
              <p:spPr>
                <a:xfrm>
                  <a:off x="5641374" y="937074"/>
                  <a:ext cx="132447" cy="132417"/>
                </a:xfrm>
                <a:custGeom>
                  <a:avLst/>
                  <a:gdLst>
                    <a:gd name="connsiteX0" fmla="*/ 66239 w 132447"/>
                    <a:gd name="connsiteY0" fmla="*/ 132418 h 132417"/>
                    <a:gd name="connsiteX1" fmla="*/ 0 w 132447"/>
                    <a:gd name="connsiteY1" fmla="*/ 66209 h 132417"/>
                    <a:gd name="connsiteX2" fmla="*/ 66239 w 132447"/>
                    <a:gd name="connsiteY2" fmla="*/ 0 h 132417"/>
                    <a:gd name="connsiteX3" fmla="*/ 132448 w 132447"/>
                    <a:gd name="connsiteY3" fmla="*/ 66209 h 132417"/>
                    <a:gd name="connsiteX4" fmla="*/ 66239 w 132447"/>
                    <a:gd name="connsiteY4" fmla="*/ 132418 h 132417"/>
                    <a:gd name="connsiteX5" fmla="*/ 66239 w 132447"/>
                    <a:gd name="connsiteY5" fmla="*/ 29604 h 132417"/>
                    <a:gd name="connsiteX6" fmla="*/ 29604 w 132447"/>
                    <a:gd name="connsiteY6" fmla="*/ 66209 h 132417"/>
                    <a:gd name="connsiteX7" fmla="*/ 66239 w 132447"/>
                    <a:gd name="connsiteY7" fmla="*/ 102814 h 132417"/>
                    <a:gd name="connsiteX8" fmla="*/ 102843 w 132447"/>
                    <a:gd name="connsiteY8" fmla="*/ 66209 h 132417"/>
                    <a:gd name="connsiteX9" fmla="*/ 66239 w 132447"/>
                    <a:gd name="connsiteY9" fmla="*/ 29604 h 132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2447" h="132417">
                      <a:moveTo>
                        <a:pt x="66239" y="132418"/>
                      </a:moveTo>
                      <a:cubicBezTo>
                        <a:pt x="29723" y="132418"/>
                        <a:pt x="0" y="102725"/>
                        <a:pt x="0" y="66209"/>
                      </a:cubicBezTo>
                      <a:cubicBezTo>
                        <a:pt x="0" y="29693"/>
                        <a:pt x="29723" y="0"/>
                        <a:pt x="66239" y="0"/>
                      </a:cubicBezTo>
                      <a:cubicBezTo>
                        <a:pt x="102754" y="0"/>
                        <a:pt x="132448" y="29693"/>
                        <a:pt x="132448" y="66209"/>
                      </a:cubicBezTo>
                      <a:cubicBezTo>
                        <a:pt x="132448" y="102725"/>
                        <a:pt x="102754" y="132418"/>
                        <a:pt x="66239" y="132418"/>
                      </a:cubicBezTo>
                      <a:close/>
                      <a:moveTo>
                        <a:pt x="66239" y="29604"/>
                      </a:moveTo>
                      <a:cubicBezTo>
                        <a:pt x="46038" y="29604"/>
                        <a:pt x="29604" y="46038"/>
                        <a:pt x="29604" y="66209"/>
                      </a:cubicBezTo>
                      <a:cubicBezTo>
                        <a:pt x="29604" y="86380"/>
                        <a:pt x="46038" y="102814"/>
                        <a:pt x="66239" y="102814"/>
                      </a:cubicBezTo>
                      <a:cubicBezTo>
                        <a:pt x="86439" y="102814"/>
                        <a:pt x="102843" y="86380"/>
                        <a:pt x="102843" y="66209"/>
                      </a:cubicBezTo>
                      <a:cubicBezTo>
                        <a:pt x="102843" y="46038"/>
                        <a:pt x="86410" y="29604"/>
                        <a:pt x="66239" y="29604"/>
                      </a:cubicBez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8" name="Forma libre: forma 37">
                  <a:extLst>
                    <a:ext uri="{FF2B5EF4-FFF2-40B4-BE49-F238E27FC236}">
                      <a16:creationId xmlns:a16="http://schemas.microsoft.com/office/drawing/2014/main" id="{7CC23C93-7B8F-AE8F-0917-58DDD45CF7C9}"/>
                    </a:ext>
                  </a:extLst>
                </p:cNvPr>
                <p:cNvSpPr/>
                <p:nvPr/>
              </p:nvSpPr>
              <p:spPr>
                <a:xfrm>
                  <a:off x="5590323" y="1098028"/>
                  <a:ext cx="234608" cy="97711"/>
                </a:xfrm>
                <a:custGeom>
                  <a:avLst/>
                  <a:gdLst>
                    <a:gd name="connsiteX0" fmla="*/ 234608 w 234608"/>
                    <a:gd name="connsiteY0" fmla="*/ 97711 h 97711"/>
                    <a:gd name="connsiteX1" fmla="*/ 205004 w 234608"/>
                    <a:gd name="connsiteY1" fmla="*/ 97711 h 97711"/>
                    <a:gd name="connsiteX2" fmla="*/ 205004 w 234608"/>
                    <a:gd name="connsiteY2" fmla="*/ 54403 h 97711"/>
                    <a:gd name="connsiteX3" fmla="*/ 180176 w 234608"/>
                    <a:gd name="connsiteY3" fmla="*/ 29604 h 97711"/>
                    <a:gd name="connsiteX4" fmla="*/ 54432 w 234608"/>
                    <a:gd name="connsiteY4" fmla="*/ 29604 h 97711"/>
                    <a:gd name="connsiteX5" fmla="*/ 29604 w 234608"/>
                    <a:gd name="connsiteY5" fmla="*/ 54403 h 97711"/>
                    <a:gd name="connsiteX6" fmla="*/ 29604 w 234608"/>
                    <a:gd name="connsiteY6" fmla="*/ 97711 h 97711"/>
                    <a:gd name="connsiteX7" fmla="*/ 0 w 234608"/>
                    <a:gd name="connsiteY7" fmla="*/ 97711 h 97711"/>
                    <a:gd name="connsiteX8" fmla="*/ 0 w 234608"/>
                    <a:gd name="connsiteY8" fmla="*/ 54403 h 97711"/>
                    <a:gd name="connsiteX9" fmla="*/ 54432 w 234608"/>
                    <a:gd name="connsiteY9" fmla="*/ 0 h 97711"/>
                    <a:gd name="connsiteX10" fmla="*/ 180176 w 234608"/>
                    <a:gd name="connsiteY10" fmla="*/ 0 h 97711"/>
                    <a:gd name="connsiteX11" fmla="*/ 234608 w 234608"/>
                    <a:gd name="connsiteY11" fmla="*/ 54403 h 97711"/>
                    <a:gd name="connsiteX12" fmla="*/ 234608 w 234608"/>
                    <a:gd name="connsiteY12" fmla="*/ 97711 h 9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4608" h="97711">
                      <a:moveTo>
                        <a:pt x="234608" y="97711"/>
                      </a:moveTo>
                      <a:lnTo>
                        <a:pt x="205004" y="97711"/>
                      </a:lnTo>
                      <a:lnTo>
                        <a:pt x="205004" y="54403"/>
                      </a:lnTo>
                      <a:cubicBezTo>
                        <a:pt x="205004" y="40728"/>
                        <a:pt x="193880" y="29604"/>
                        <a:pt x="180176" y="29604"/>
                      </a:cubicBezTo>
                      <a:lnTo>
                        <a:pt x="54432" y="29604"/>
                      </a:lnTo>
                      <a:cubicBezTo>
                        <a:pt x="40758" y="29604"/>
                        <a:pt x="29604" y="40728"/>
                        <a:pt x="29604" y="54403"/>
                      </a:cubicBezTo>
                      <a:lnTo>
                        <a:pt x="29604" y="97711"/>
                      </a:lnTo>
                      <a:lnTo>
                        <a:pt x="0" y="97711"/>
                      </a:lnTo>
                      <a:lnTo>
                        <a:pt x="0" y="54403"/>
                      </a:lnTo>
                      <a:cubicBezTo>
                        <a:pt x="0" y="24413"/>
                        <a:pt x="24413" y="0"/>
                        <a:pt x="54432" y="0"/>
                      </a:cubicBezTo>
                      <a:lnTo>
                        <a:pt x="180176" y="0"/>
                      </a:lnTo>
                      <a:cubicBezTo>
                        <a:pt x="210195" y="0"/>
                        <a:pt x="234608" y="24413"/>
                        <a:pt x="234608" y="54403"/>
                      </a:cubicBezTo>
                      <a:lnTo>
                        <a:pt x="234608" y="97711"/>
                      </a:ln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9" name="Forma libre: forma 38">
                  <a:extLst>
                    <a:ext uri="{FF2B5EF4-FFF2-40B4-BE49-F238E27FC236}">
                      <a16:creationId xmlns:a16="http://schemas.microsoft.com/office/drawing/2014/main" id="{8FF07B58-36FA-73D1-49FE-E7206003FE27}"/>
                    </a:ext>
                  </a:extLst>
                </p:cNvPr>
                <p:cNvSpPr/>
                <p:nvPr/>
              </p:nvSpPr>
              <p:spPr>
                <a:xfrm>
                  <a:off x="6208272" y="937074"/>
                  <a:ext cx="132447" cy="132417"/>
                </a:xfrm>
                <a:custGeom>
                  <a:avLst/>
                  <a:gdLst>
                    <a:gd name="connsiteX0" fmla="*/ 66239 w 132447"/>
                    <a:gd name="connsiteY0" fmla="*/ 132418 h 132417"/>
                    <a:gd name="connsiteX1" fmla="*/ 0 w 132447"/>
                    <a:gd name="connsiteY1" fmla="*/ 66209 h 132417"/>
                    <a:gd name="connsiteX2" fmla="*/ 66239 w 132447"/>
                    <a:gd name="connsiteY2" fmla="*/ 0 h 132417"/>
                    <a:gd name="connsiteX3" fmla="*/ 132448 w 132447"/>
                    <a:gd name="connsiteY3" fmla="*/ 66209 h 132417"/>
                    <a:gd name="connsiteX4" fmla="*/ 66239 w 132447"/>
                    <a:gd name="connsiteY4" fmla="*/ 132418 h 132417"/>
                    <a:gd name="connsiteX5" fmla="*/ 66239 w 132447"/>
                    <a:gd name="connsiteY5" fmla="*/ 29604 h 132417"/>
                    <a:gd name="connsiteX6" fmla="*/ 29604 w 132447"/>
                    <a:gd name="connsiteY6" fmla="*/ 66209 h 132417"/>
                    <a:gd name="connsiteX7" fmla="*/ 66239 w 132447"/>
                    <a:gd name="connsiteY7" fmla="*/ 102814 h 132417"/>
                    <a:gd name="connsiteX8" fmla="*/ 102843 w 132447"/>
                    <a:gd name="connsiteY8" fmla="*/ 66209 h 132417"/>
                    <a:gd name="connsiteX9" fmla="*/ 66239 w 132447"/>
                    <a:gd name="connsiteY9" fmla="*/ 29604 h 132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2447" h="132417">
                      <a:moveTo>
                        <a:pt x="66239" y="132418"/>
                      </a:moveTo>
                      <a:cubicBezTo>
                        <a:pt x="29723" y="132418"/>
                        <a:pt x="0" y="102725"/>
                        <a:pt x="0" y="66209"/>
                      </a:cubicBezTo>
                      <a:cubicBezTo>
                        <a:pt x="0" y="29693"/>
                        <a:pt x="29723" y="0"/>
                        <a:pt x="66239" y="0"/>
                      </a:cubicBezTo>
                      <a:cubicBezTo>
                        <a:pt x="102754" y="0"/>
                        <a:pt x="132448" y="29693"/>
                        <a:pt x="132448" y="66209"/>
                      </a:cubicBezTo>
                      <a:cubicBezTo>
                        <a:pt x="132448" y="102725"/>
                        <a:pt x="102754" y="132418"/>
                        <a:pt x="66239" y="132418"/>
                      </a:cubicBezTo>
                      <a:close/>
                      <a:moveTo>
                        <a:pt x="66239" y="29604"/>
                      </a:moveTo>
                      <a:cubicBezTo>
                        <a:pt x="46038" y="29604"/>
                        <a:pt x="29604" y="46038"/>
                        <a:pt x="29604" y="66209"/>
                      </a:cubicBezTo>
                      <a:cubicBezTo>
                        <a:pt x="29604" y="86380"/>
                        <a:pt x="46038" y="102814"/>
                        <a:pt x="66239" y="102814"/>
                      </a:cubicBezTo>
                      <a:cubicBezTo>
                        <a:pt x="86439" y="102814"/>
                        <a:pt x="102843" y="86380"/>
                        <a:pt x="102843" y="66209"/>
                      </a:cubicBezTo>
                      <a:cubicBezTo>
                        <a:pt x="102843" y="46038"/>
                        <a:pt x="86410" y="29604"/>
                        <a:pt x="66239" y="29604"/>
                      </a:cubicBez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0" name="Forma libre: forma 39">
                  <a:extLst>
                    <a:ext uri="{FF2B5EF4-FFF2-40B4-BE49-F238E27FC236}">
                      <a16:creationId xmlns:a16="http://schemas.microsoft.com/office/drawing/2014/main" id="{9C3B253F-E473-9419-9D3D-BE617FD6C91D}"/>
                    </a:ext>
                  </a:extLst>
                </p:cNvPr>
                <p:cNvSpPr/>
                <p:nvPr/>
              </p:nvSpPr>
              <p:spPr>
                <a:xfrm>
                  <a:off x="6157192" y="1098028"/>
                  <a:ext cx="234608" cy="97711"/>
                </a:xfrm>
                <a:custGeom>
                  <a:avLst/>
                  <a:gdLst>
                    <a:gd name="connsiteX0" fmla="*/ 234608 w 234608"/>
                    <a:gd name="connsiteY0" fmla="*/ 97711 h 97711"/>
                    <a:gd name="connsiteX1" fmla="*/ 205004 w 234608"/>
                    <a:gd name="connsiteY1" fmla="*/ 97711 h 97711"/>
                    <a:gd name="connsiteX2" fmla="*/ 205004 w 234608"/>
                    <a:gd name="connsiteY2" fmla="*/ 54403 h 97711"/>
                    <a:gd name="connsiteX3" fmla="*/ 180176 w 234608"/>
                    <a:gd name="connsiteY3" fmla="*/ 29604 h 97711"/>
                    <a:gd name="connsiteX4" fmla="*/ 54432 w 234608"/>
                    <a:gd name="connsiteY4" fmla="*/ 29604 h 97711"/>
                    <a:gd name="connsiteX5" fmla="*/ 29604 w 234608"/>
                    <a:gd name="connsiteY5" fmla="*/ 54403 h 97711"/>
                    <a:gd name="connsiteX6" fmla="*/ 29604 w 234608"/>
                    <a:gd name="connsiteY6" fmla="*/ 97711 h 97711"/>
                    <a:gd name="connsiteX7" fmla="*/ 0 w 234608"/>
                    <a:gd name="connsiteY7" fmla="*/ 97711 h 97711"/>
                    <a:gd name="connsiteX8" fmla="*/ 0 w 234608"/>
                    <a:gd name="connsiteY8" fmla="*/ 54403 h 97711"/>
                    <a:gd name="connsiteX9" fmla="*/ 54432 w 234608"/>
                    <a:gd name="connsiteY9" fmla="*/ 0 h 97711"/>
                    <a:gd name="connsiteX10" fmla="*/ 180176 w 234608"/>
                    <a:gd name="connsiteY10" fmla="*/ 0 h 97711"/>
                    <a:gd name="connsiteX11" fmla="*/ 234608 w 234608"/>
                    <a:gd name="connsiteY11" fmla="*/ 54403 h 97711"/>
                    <a:gd name="connsiteX12" fmla="*/ 234608 w 234608"/>
                    <a:gd name="connsiteY12" fmla="*/ 97711 h 9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4608" h="97711">
                      <a:moveTo>
                        <a:pt x="234608" y="97711"/>
                      </a:moveTo>
                      <a:lnTo>
                        <a:pt x="205004" y="97711"/>
                      </a:lnTo>
                      <a:lnTo>
                        <a:pt x="205004" y="54403"/>
                      </a:lnTo>
                      <a:cubicBezTo>
                        <a:pt x="205004" y="40728"/>
                        <a:pt x="193880" y="29604"/>
                        <a:pt x="180176" y="29604"/>
                      </a:cubicBezTo>
                      <a:lnTo>
                        <a:pt x="54432" y="29604"/>
                      </a:lnTo>
                      <a:cubicBezTo>
                        <a:pt x="40758" y="29604"/>
                        <a:pt x="29604" y="40728"/>
                        <a:pt x="29604" y="54403"/>
                      </a:cubicBezTo>
                      <a:lnTo>
                        <a:pt x="29604" y="97711"/>
                      </a:lnTo>
                      <a:lnTo>
                        <a:pt x="0" y="97711"/>
                      </a:lnTo>
                      <a:lnTo>
                        <a:pt x="0" y="54403"/>
                      </a:lnTo>
                      <a:cubicBezTo>
                        <a:pt x="0" y="24413"/>
                        <a:pt x="24413" y="0"/>
                        <a:pt x="54432" y="0"/>
                      </a:cubicBezTo>
                      <a:lnTo>
                        <a:pt x="180176" y="0"/>
                      </a:lnTo>
                      <a:cubicBezTo>
                        <a:pt x="210195" y="0"/>
                        <a:pt x="234608" y="24413"/>
                        <a:pt x="234608" y="54403"/>
                      </a:cubicBezTo>
                      <a:lnTo>
                        <a:pt x="234608" y="97711"/>
                      </a:ln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0" name="Gráfico 4">
                <a:extLst>
                  <a:ext uri="{FF2B5EF4-FFF2-40B4-BE49-F238E27FC236}">
                    <a16:creationId xmlns:a16="http://schemas.microsoft.com/office/drawing/2014/main" id="{E9760994-6A00-E2CB-0864-5058E14F590D}"/>
                  </a:ext>
                </a:extLst>
              </p:cNvPr>
              <p:cNvGrpSpPr/>
              <p:nvPr/>
            </p:nvGrpSpPr>
            <p:grpSpPr>
              <a:xfrm>
                <a:off x="5776775" y="1151660"/>
                <a:ext cx="428514" cy="452694"/>
                <a:chOff x="5776775" y="1151660"/>
                <a:chExt cx="428514" cy="452694"/>
              </a:xfrm>
              <a:solidFill>
                <a:srgbClr val="006DA7"/>
              </a:solidFill>
            </p:grpSpPr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6595E929-92EE-53A2-F088-36550E6FDFF1}"/>
                    </a:ext>
                  </a:extLst>
                </p:cNvPr>
                <p:cNvSpPr/>
                <p:nvPr/>
              </p:nvSpPr>
              <p:spPr>
                <a:xfrm>
                  <a:off x="5776775" y="1151660"/>
                  <a:ext cx="428514" cy="452694"/>
                </a:xfrm>
                <a:custGeom>
                  <a:avLst/>
                  <a:gdLst>
                    <a:gd name="connsiteX0" fmla="*/ 244529 w 428514"/>
                    <a:gd name="connsiteY0" fmla="*/ 452665 h 452694"/>
                    <a:gd name="connsiteX1" fmla="*/ 183778 w 428514"/>
                    <a:gd name="connsiteY1" fmla="*/ 452665 h 452694"/>
                    <a:gd name="connsiteX2" fmla="*/ 160196 w 428514"/>
                    <a:gd name="connsiteY2" fmla="*/ 433235 h 452694"/>
                    <a:gd name="connsiteX3" fmla="*/ 160136 w 428514"/>
                    <a:gd name="connsiteY3" fmla="*/ 432820 h 452694"/>
                    <a:gd name="connsiteX4" fmla="*/ 150733 w 428514"/>
                    <a:gd name="connsiteY4" fmla="*/ 376786 h 452694"/>
                    <a:gd name="connsiteX5" fmla="*/ 150288 w 428514"/>
                    <a:gd name="connsiteY5" fmla="*/ 376222 h 452694"/>
                    <a:gd name="connsiteX6" fmla="*/ 149576 w 428514"/>
                    <a:gd name="connsiteY6" fmla="*/ 375836 h 452694"/>
                    <a:gd name="connsiteX7" fmla="*/ 116353 w 428514"/>
                    <a:gd name="connsiteY7" fmla="*/ 356644 h 452694"/>
                    <a:gd name="connsiteX8" fmla="*/ 115611 w 428514"/>
                    <a:gd name="connsiteY8" fmla="*/ 356525 h 452694"/>
                    <a:gd name="connsiteX9" fmla="*/ 61891 w 428514"/>
                    <a:gd name="connsiteY9" fmla="*/ 376400 h 452694"/>
                    <a:gd name="connsiteX10" fmla="*/ 33325 w 428514"/>
                    <a:gd name="connsiteY10" fmla="*/ 365632 h 452694"/>
                    <a:gd name="connsiteX11" fmla="*/ 3128 w 428514"/>
                    <a:gd name="connsiteY11" fmla="*/ 313217 h 452694"/>
                    <a:gd name="connsiteX12" fmla="*/ 8141 w 428514"/>
                    <a:gd name="connsiteY12" fmla="*/ 283079 h 452694"/>
                    <a:gd name="connsiteX13" fmla="*/ 8437 w 428514"/>
                    <a:gd name="connsiteY13" fmla="*/ 282812 h 452694"/>
                    <a:gd name="connsiteX14" fmla="*/ 52220 w 428514"/>
                    <a:gd name="connsiteY14" fmla="*/ 246563 h 452694"/>
                    <a:gd name="connsiteX15" fmla="*/ 52488 w 428514"/>
                    <a:gd name="connsiteY15" fmla="*/ 245881 h 452694"/>
                    <a:gd name="connsiteX16" fmla="*/ 52488 w 428514"/>
                    <a:gd name="connsiteY16" fmla="*/ 245080 h 452694"/>
                    <a:gd name="connsiteX17" fmla="*/ 52488 w 428514"/>
                    <a:gd name="connsiteY17" fmla="*/ 206695 h 452694"/>
                    <a:gd name="connsiteX18" fmla="*/ 52220 w 428514"/>
                    <a:gd name="connsiteY18" fmla="*/ 206013 h 452694"/>
                    <a:gd name="connsiteX19" fmla="*/ 8111 w 428514"/>
                    <a:gd name="connsiteY19" fmla="*/ 169467 h 452694"/>
                    <a:gd name="connsiteX20" fmla="*/ 3128 w 428514"/>
                    <a:gd name="connsiteY20" fmla="*/ 139359 h 452694"/>
                    <a:gd name="connsiteX21" fmla="*/ 33444 w 428514"/>
                    <a:gd name="connsiteY21" fmla="*/ 86855 h 452694"/>
                    <a:gd name="connsiteX22" fmla="*/ 62039 w 428514"/>
                    <a:gd name="connsiteY22" fmla="*/ 76116 h 452694"/>
                    <a:gd name="connsiteX23" fmla="*/ 62425 w 428514"/>
                    <a:gd name="connsiteY23" fmla="*/ 76265 h 452694"/>
                    <a:gd name="connsiteX24" fmla="*/ 115730 w 428514"/>
                    <a:gd name="connsiteY24" fmla="*/ 96110 h 452694"/>
                    <a:gd name="connsiteX25" fmla="*/ 116472 w 428514"/>
                    <a:gd name="connsiteY25" fmla="*/ 95991 h 452694"/>
                    <a:gd name="connsiteX26" fmla="*/ 117154 w 428514"/>
                    <a:gd name="connsiteY26" fmla="*/ 95576 h 452694"/>
                    <a:gd name="connsiteX27" fmla="*/ 150407 w 428514"/>
                    <a:gd name="connsiteY27" fmla="*/ 76443 h 452694"/>
                    <a:gd name="connsiteX28" fmla="*/ 150881 w 428514"/>
                    <a:gd name="connsiteY28" fmla="*/ 75850 h 452694"/>
                    <a:gd name="connsiteX29" fmla="*/ 160433 w 428514"/>
                    <a:gd name="connsiteY29" fmla="*/ 19400 h 452694"/>
                    <a:gd name="connsiteX30" fmla="*/ 184015 w 428514"/>
                    <a:gd name="connsiteY30" fmla="*/ 0 h 452694"/>
                    <a:gd name="connsiteX31" fmla="*/ 244737 w 428514"/>
                    <a:gd name="connsiteY31" fmla="*/ 0 h 452694"/>
                    <a:gd name="connsiteX32" fmla="*/ 268319 w 428514"/>
                    <a:gd name="connsiteY32" fmla="*/ 19430 h 452694"/>
                    <a:gd name="connsiteX33" fmla="*/ 268378 w 428514"/>
                    <a:gd name="connsiteY33" fmla="*/ 19845 h 452694"/>
                    <a:gd name="connsiteX34" fmla="*/ 277782 w 428514"/>
                    <a:gd name="connsiteY34" fmla="*/ 75879 h 452694"/>
                    <a:gd name="connsiteX35" fmla="*/ 278227 w 428514"/>
                    <a:gd name="connsiteY35" fmla="*/ 76443 h 452694"/>
                    <a:gd name="connsiteX36" fmla="*/ 278909 w 428514"/>
                    <a:gd name="connsiteY36" fmla="*/ 76828 h 452694"/>
                    <a:gd name="connsiteX37" fmla="*/ 312132 w 428514"/>
                    <a:gd name="connsiteY37" fmla="*/ 96021 h 452694"/>
                    <a:gd name="connsiteX38" fmla="*/ 312873 w 428514"/>
                    <a:gd name="connsiteY38" fmla="*/ 96139 h 452694"/>
                    <a:gd name="connsiteX39" fmla="*/ 366594 w 428514"/>
                    <a:gd name="connsiteY39" fmla="*/ 76265 h 452694"/>
                    <a:gd name="connsiteX40" fmla="*/ 395190 w 428514"/>
                    <a:gd name="connsiteY40" fmla="*/ 87033 h 452694"/>
                    <a:gd name="connsiteX41" fmla="*/ 425387 w 428514"/>
                    <a:gd name="connsiteY41" fmla="*/ 139448 h 452694"/>
                    <a:gd name="connsiteX42" fmla="*/ 420374 w 428514"/>
                    <a:gd name="connsiteY42" fmla="*/ 169586 h 452694"/>
                    <a:gd name="connsiteX43" fmla="*/ 420077 w 428514"/>
                    <a:gd name="connsiteY43" fmla="*/ 169853 h 452694"/>
                    <a:gd name="connsiteX44" fmla="*/ 376294 w 428514"/>
                    <a:gd name="connsiteY44" fmla="*/ 206132 h 452694"/>
                    <a:gd name="connsiteX45" fmla="*/ 376027 w 428514"/>
                    <a:gd name="connsiteY45" fmla="*/ 206814 h 452694"/>
                    <a:gd name="connsiteX46" fmla="*/ 376027 w 428514"/>
                    <a:gd name="connsiteY46" fmla="*/ 207644 h 452694"/>
                    <a:gd name="connsiteX47" fmla="*/ 376027 w 428514"/>
                    <a:gd name="connsiteY47" fmla="*/ 246029 h 452694"/>
                    <a:gd name="connsiteX48" fmla="*/ 376294 w 428514"/>
                    <a:gd name="connsiteY48" fmla="*/ 246711 h 452694"/>
                    <a:gd name="connsiteX49" fmla="*/ 420374 w 428514"/>
                    <a:gd name="connsiteY49" fmla="*/ 283227 h 452694"/>
                    <a:gd name="connsiteX50" fmla="*/ 425387 w 428514"/>
                    <a:gd name="connsiteY50" fmla="*/ 313365 h 452694"/>
                    <a:gd name="connsiteX51" fmla="*/ 395071 w 428514"/>
                    <a:gd name="connsiteY51" fmla="*/ 365840 h 452694"/>
                    <a:gd name="connsiteX52" fmla="*/ 366476 w 428514"/>
                    <a:gd name="connsiteY52" fmla="*/ 376578 h 452694"/>
                    <a:gd name="connsiteX53" fmla="*/ 366090 w 428514"/>
                    <a:gd name="connsiteY53" fmla="*/ 376430 h 452694"/>
                    <a:gd name="connsiteX54" fmla="*/ 312785 w 428514"/>
                    <a:gd name="connsiteY54" fmla="*/ 356614 h 452694"/>
                    <a:gd name="connsiteX55" fmla="*/ 312043 w 428514"/>
                    <a:gd name="connsiteY55" fmla="*/ 356733 h 452694"/>
                    <a:gd name="connsiteX56" fmla="*/ 311361 w 428514"/>
                    <a:gd name="connsiteY56" fmla="*/ 357148 h 452694"/>
                    <a:gd name="connsiteX57" fmla="*/ 278108 w 428514"/>
                    <a:gd name="connsiteY57" fmla="*/ 376281 h 452694"/>
                    <a:gd name="connsiteX58" fmla="*/ 277663 w 428514"/>
                    <a:gd name="connsiteY58" fmla="*/ 376845 h 452694"/>
                    <a:gd name="connsiteX59" fmla="*/ 268141 w 428514"/>
                    <a:gd name="connsiteY59" fmla="*/ 433294 h 452694"/>
                    <a:gd name="connsiteX60" fmla="*/ 244559 w 428514"/>
                    <a:gd name="connsiteY60" fmla="*/ 452694 h 452694"/>
                    <a:gd name="connsiteX61" fmla="*/ 188524 w 428514"/>
                    <a:gd name="connsiteY61" fmla="*/ 423001 h 452694"/>
                    <a:gd name="connsiteX62" fmla="*/ 239842 w 428514"/>
                    <a:gd name="connsiteY62" fmla="*/ 423001 h 452694"/>
                    <a:gd name="connsiteX63" fmla="*/ 248682 w 428514"/>
                    <a:gd name="connsiteY63" fmla="*/ 370586 h 452694"/>
                    <a:gd name="connsiteX64" fmla="*/ 264463 w 428514"/>
                    <a:gd name="connsiteY64" fmla="*/ 349910 h 452694"/>
                    <a:gd name="connsiteX65" fmla="*/ 296173 w 428514"/>
                    <a:gd name="connsiteY65" fmla="*/ 331638 h 452694"/>
                    <a:gd name="connsiteX66" fmla="*/ 321921 w 428514"/>
                    <a:gd name="connsiteY66" fmla="*/ 328345 h 452694"/>
                    <a:gd name="connsiteX67" fmla="*/ 322307 w 428514"/>
                    <a:gd name="connsiteY67" fmla="*/ 328493 h 452694"/>
                    <a:gd name="connsiteX68" fmla="*/ 371785 w 428514"/>
                    <a:gd name="connsiteY68" fmla="*/ 346885 h 452694"/>
                    <a:gd name="connsiteX69" fmla="*/ 397385 w 428514"/>
                    <a:gd name="connsiteY69" fmla="*/ 302538 h 452694"/>
                    <a:gd name="connsiteX70" fmla="*/ 356449 w 428514"/>
                    <a:gd name="connsiteY70" fmla="*/ 268603 h 452694"/>
                    <a:gd name="connsiteX71" fmla="*/ 346453 w 428514"/>
                    <a:gd name="connsiteY71" fmla="*/ 244635 h 452694"/>
                    <a:gd name="connsiteX72" fmla="*/ 346453 w 428514"/>
                    <a:gd name="connsiteY72" fmla="*/ 208030 h 452694"/>
                    <a:gd name="connsiteX73" fmla="*/ 356479 w 428514"/>
                    <a:gd name="connsiteY73" fmla="*/ 184062 h 452694"/>
                    <a:gd name="connsiteX74" fmla="*/ 356776 w 428514"/>
                    <a:gd name="connsiteY74" fmla="*/ 183795 h 452694"/>
                    <a:gd name="connsiteX75" fmla="*/ 397444 w 428514"/>
                    <a:gd name="connsiteY75" fmla="*/ 150127 h 452694"/>
                    <a:gd name="connsiteX76" fmla="*/ 371904 w 428514"/>
                    <a:gd name="connsiteY76" fmla="*/ 105839 h 452694"/>
                    <a:gd name="connsiteX77" fmla="*/ 322010 w 428514"/>
                    <a:gd name="connsiteY77" fmla="*/ 124290 h 452694"/>
                    <a:gd name="connsiteX78" fmla="*/ 296232 w 428514"/>
                    <a:gd name="connsiteY78" fmla="*/ 120968 h 452694"/>
                    <a:gd name="connsiteX79" fmla="*/ 264522 w 428514"/>
                    <a:gd name="connsiteY79" fmla="*/ 102665 h 452694"/>
                    <a:gd name="connsiteX80" fmla="*/ 248771 w 428514"/>
                    <a:gd name="connsiteY80" fmla="*/ 81990 h 452694"/>
                    <a:gd name="connsiteX81" fmla="*/ 248711 w 428514"/>
                    <a:gd name="connsiteY81" fmla="*/ 81575 h 452694"/>
                    <a:gd name="connsiteX82" fmla="*/ 239961 w 428514"/>
                    <a:gd name="connsiteY82" fmla="*/ 29545 h 452694"/>
                    <a:gd name="connsiteX83" fmla="*/ 188643 w 428514"/>
                    <a:gd name="connsiteY83" fmla="*/ 29545 h 452694"/>
                    <a:gd name="connsiteX84" fmla="*/ 179773 w 428514"/>
                    <a:gd name="connsiteY84" fmla="*/ 81960 h 452694"/>
                    <a:gd name="connsiteX85" fmla="*/ 164022 w 428514"/>
                    <a:gd name="connsiteY85" fmla="*/ 102636 h 452694"/>
                    <a:gd name="connsiteX86" fmla="*/ 132312 w 428514"/>
                    <a:gd name="connsiteY86" fmla="*/ 120908 h 452694"/>
                    <a:gd name="connsiteX87" fmla="*/ 106534 w 428514"/>
                    <a:gd name="connsiteY87" fmla="*/ 124201 h 452694"/>
                    <a:gd name="connsiteX88" fmla="*/ 106149 w 428514"/>
                    <a:gd name="connsiteY88" fmla="*/ 124053 h 452694"/>
                    <a:gd name="connsiteX89" fmla="*/ 56670 w 428514"/>
                    <a:gd name="connsiteY89" fmla="*/ 105632 h 452694"/>
                    <a:gd name="connsiteX90" fmla="*/ 31041 w 428514"/>
                    <a:gd name="connsiteY90" fmla="*/ 150008 h 452694"/>
                    <a:gd name="connsiteX91" fmla="*/ 72006 w 428514"/>
                    <a:gd name="connsiteY91" fmla="*/ 183943 h 452694"/>
                    <a:gd name="connsiteX92" fmla="*/ 82003 w 428514"/>
                    <a:gd name="connsiteY92" fmla="*/ 207911 h 452694"/>
                    <a:gd name="connsiteX93" fmla="*/ 82003 w 428514"/>
                    <a:gd name="connsiteY93" fmla="*/ 244516 h 452694"/>
                    <a:gd name="connsiteX94" fmla="*/ 71976 w 428514"/>
                    <a:gd name="connsiteY94" fmla="*/ 268484 h 452694"/>
                    <a:gd name="connsiteX95" fmla="*/ 71650 w 428514"/>
                    <a:gd name="connsiteY95" fmla="*/ 268751 h 452694"/>
                    <a:gd name="connsiteX96" fmla="*/ 30982 w 428514"/>
                    <a:gd name="connsiteY96" fmla="*/ 302419 h 452694"/>
                    <a:gd name="connsiteX97" fmla="*/ 56522 w 428514"/>
                    <a:gd name="connsiteY97" fmla="*/ 346707 h 452694"/>
                    <a:gd name="connsiteX98" fmla="*/ 106416 w 428514"/>
                    <a:gd name="connsiteY98" fmla="*/ 328256 h 452694"/>
                    <a:gd name="connsiteX99" fmla="*/ 132164 w 428514"/>
                    <a:gd name="connsiteY99" fmla="*/ 331578 h 452694"/>
                    <a:gd name="connsiteX100" fmla="*/ 163844 w 428514"/>
                    <a:gd name="connsiteY100" fmla="*/ 349881 h 452694"/>
                    <a:gd name="connsiteX101" fmla="*/ 179596 w 428514"/>
                    <a:gd name="connsiteY101" fmla="*/ 370556 h 452694"/>
                    <a:gd name="connsiteX102" fmla="*/ 179655 w 428514"/>
                    <a:gd name="connsiteY102" fmla="*/ 370942 h 452694"/>
                    <a:gd name="connsiteX103" fmla="*/ 188406 w 428514"/>
                    <a:gd name="connsiteY103" fmla="*/ 422942 h 452694"/>
                    <a:gd name="connsiteX104" fmla="*/ 313052 w 428514"/>
                    <a:gd name="connsiteY104" fmla="*/ 356585 h 452694"/>
                    <a:gd name="connsiteX105" fmla="*/ 313052 w 428514"/>
                    <a:gd name="connsiteY105" fmla="*/ 356585 h 452694"/>
                    <a:gd name="connsiteX106" fmla="*/ 115374 w 428514"/>
                    <a:gd name="connsiteY106" fmla="*/ 356525 h 452694"/>
                    <a:gd name="connsiteX107" fmla="*/ 115374 w 428514"/>
                    <a:gd name="connsiteY107" fmla="*/ 356525 h 452694"/>
                    <a:gd name="connsiteX108" fmla="*/ 376472 w 428514"/>
                    <a:gd name="connsiteY108" fmla="*/ 205894 h 452694"/>
                    <a:gd name="connsiteX109" fmla="*/ 376472 w 428514"/>
                    <a:gd name="connsiteY109" fmla="*/ 205894 h 452694"/>
                    <a:gd name="connsiteX110" fmla="*/ 311984 w 428514"/>
                    <a:gd name="connsiteY110" fmla="*/ 95961 h 452694"/>
                    <a:gd name="connsiteX111" fmla="*/ 311984 w 428514"/>
                    <a:gd name="connsiteY111" fmla="*/ 95961 h 452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428514" h="452694">
                      <a:moveTo>
                        <a:pt x="244529" y="452665"/>
                      </a:moveTo>
                      <a:lnTo>
                        <a:pt x="183778" y="452665"/>
                      </a:lnTo>
                      <a:cubicBezTo>
                        <a:pt x="172506" y="452635"/>
                        <a:pt x="162361" y="444270"/>
                        <a:pt x="160196" y="433235"/>
                      </a:cubicBezTo>
                      <a:lnTo>
                        <a:pt x="160136" y="432820"/>
                      </a:lnTo>
                      <a:lnTo>
                        <a:pt x="150733" y="376786"/>
                      </a:lnTo>
                      <a:cubicBezTo>
                        <a:pt x="150614" y="376608"/>
                        <a:pt x="150436" y="376370"/>
                        <a:pt x="150288" y="376222"/>
                      </a:cubicBezTo>
                      <a:lnTo>
                        <a:pt x="149576" y="375836"/>
                      </a:lnTo>
                      <a:lnTo>
                        <a:pt x="116353" y="356644"/>
                      </a:lnTo>
                      <a:cubicBezTo>
                        <a:pt x="116145" y="356585"/>
                        <a:pt x="115849" y="356555"/>
                        <a:pt x="115611" y="356525"/>
                      </a:cubicBezTo>
                      <a:lnTo>
                        <a:pt x="61891" y="376400"/>
                      </a:lnTo>
                      <a:cubicBezTo>
                        <a:pt x="51242" y="380019"/>
                        <a:pt x="38931" y="375391"/>
                        <a:pt x="33325" y="365632"/>
                      </a:cubicBezTo>
                      <a:lnTo>
                        <a:pt x="3128" y="313217"/>
                      </a:lnTo>
                      <a:cubicBezTo>
                        <a:pt x="-2509" y="303457"/>
                        <a:pt x="-343" y="290494"/>
                        <a:pt x="8141" y="283079"/>
                      </a:cubicBezTo>
                      <a:lnTo>
                        <a:pt x="8437" y="282812"/>
                      </a:lnTo>
                      <a:lnTo>
                        <a:pt x="52220" y="246563"/>
                      </a:lnTo>
                      <a:cubicBezTo>
                        <a:pt x="52339" y="246355"/>
                        <a:pt x="52428" y="246088"/>
                        <a:pt x="52488" y="245881"/>
                      </a:cubicBezTo>
                      <a:lnTo>
                        <a:pt x="52488" y="245080"/>
                      </a:lnTo>
                      <a:cubicBezTo>
                        <a:pt x="52488" y="245080"/>
                        <a:pt x="52488" y="206695"/>
                        <a:pt x="52488" y="206695"/>
                      </a:cubicBezTo>
                      <a:cubicBezTo>
                        <a:pt x="52428" y="206487"/>
                        <a:pt x="52310" y="206220"/>
                        <a:pt x="52220" y="206013"/>
                      </a:cubicBezTo>
                      <a:lnTo>
                        <a:pt x="8111" y="169467"/>
                      </a:lnTo>
                      <a:cubicBezTo>
                        <a:pt x="-343" y="162052"/>
                        <a:pt x="-2479" y="149089"/>
                        <a:pt x="3128" y="139359"/>
                      </a:cubicBezTo>
                      <a:lnTo>
                        <a:pt x="33444" y="86855"/>
                      </a:lnTo>
                      <a:cubicBezTo>
                        <a:pt x="39080" y="77095"/>
                        <a:pt x="51360" y="72498"/>
                        <a:pt x="62039" y="76116"/>
                      </a:cubicBezTo>
                      <a:lnTo>
                        <a:pt x="62425" y="76265"/>
                      </a:lnTo>
                      <a:lnTo>
                        <a:pt x="115730" y="96110"/>
                      </a:lnTo>
                      <a:cubicBezTo>
                        <a:pt x="115967" y="96110"/>
                        <a:pt x="116264" y="96050"/>
                        <a:pt x="116472" y="95991"/>
                      </a:cubicBezTo>
                      <a:lnTo>
                        <a:pt x="117154" y="95576"/>
                      </a:lnTo>
                      <a:lnTo>
                        <a:pt x="150407" y="76443"/>
                      </a:lnTo>
                      <a:cubicBezTo>
                        <a:pt x="150555" y="76294"/>
                        <a:pt x="150733" y="76057"/>
                        <a:pt x="150881" y="75850"/>
                      </a:cubicBezTo>
                      <a:lnTo>
                        <a:pt x="160433" y="19400"/>
                      </a:lnTo>
                      <a:cubicBezTo>
                        <a:pt x="162628" y="8335"/>
                        <a:pt x="172743" y="0"/>
                        <a:pt x="184015" y="0"/>
                      </a:cubicBezTo>
                      <a:lnTo>
                        <a:pt x="244737" y="0"/>
                      </a:lnTo>
                      <a:cubicBezTo>
                        <a:pt x="256009" y="0"/>
                        <a:pt x="266153" y="8365"/>
                        <a:pt x="268319" y="19430"/>
                      </a:cubicBezTo>
                      <a:lnTo>
                        <a:pt x="268378" y="19845"/>
                      </a:lnTo>
                      <a:lnTo>
                        <a:pt x="277782" y="75879"/>
                      </a:lnTo>
                      <a:cubicBezTo>
                        <a:pt x="277900" y="76057"/>
                        <a:pt x="278078" y="76294"/>
                        <a:pt x="278227" y="76443"/>
                      </a:cubicBezTo>
                      <a:lnTo>
                        <a:pt x="278909" y="76828"/>
                      </a:lnTo>
                      <a:lnTo>
                        <a:pt x="312132" y="96021"/>
                      </a:lnTo>
                      <a:cubicBezTo>
                        <a:pt x="312340" y="96080"/>
                        <a:pt x="312636" y="96110"/>
                        <a:pt x="312873" y="96139"/>
                      </a:cubicBezTo>
                      <a:lnTo>
                        <a:pt x="366594" y="76265"/>
                      </a:lnTo>
                      <a:cubicBezTo>
                        <a:pt x="377243" y="72616"/>
                        <a:pt x="389554" y="77244"/>
                        <a:pt x="395190" y="87033"/>
                      </a:cubicBezTo>
                      <a:lnTo>
                        <a:pt x="425387" y="139448"/>
                      </a:lnTo>
                      <a:cubicBezTo>
                        <a:pt x="431023" y="149207"/>
                        <a:pt x="428858" y="162170"/>
                        <a:pt x="420374" y="169586"/>
                      </a:cubicBezTo>
                      <a:lnTo>
                        <a:pt x="420077" y="169853"/>
                      </a:lnTo>
                      <a:lnTo>
                        <a:pt x="376294" y="206132"/>
                      </a:lnTo>
                      <a:cubicBezTo>
                        <a:pt x="376176" y="206339"/>
                        <a:pt x="376087" y="206606"/>
                        <a:pt x="376027" y="206814"/>
                      </a:cubicBezTo>
                      <a:lnTo>
                        <a:pt x="376027" y="207644"/>
                      </a:lnTo>
                      <a:cubicBezTo>
                        <a:pt x="376027" y="207644"/>
                        <a:pt x="376027" y="246029"/>
                        <a:pt x="376027" y="246029"/>
                      </a:cubicBezTo>
                      <a:cubicBezTo>
                        <a:pt x="376087" y="246237"/>
                        <a:pt x="376205" y="246504"/>
                        <a:pt x="376294" y="246711"/>
                      </a:cubicBezTo>
                      <a:lnTo>
                        <a:pt x="420374" y="283227"/>
                      </a:lnTo>
                      <a:cubicBezTo>
                        <a:pt x="428858" y="290643"/>
                        <a:pt x="430994" y="303606"/>
                        <a:pt x="425387" y="313365"/>
                      </a:cubicBezTo>
                      <a:lnTo>
                        <a:pt x="395071" y="365840"/>
                      </a:lnTo>
                      <a:cubicBezTo>
                        <a:pt x="389435" y="375599"/>
                        <a:pt x="377154" y="380226"/>
                        <a:pt x="366476" y="376578"/>
                      </a:cubicBezTo>
                      <a:lnTo>
                        <a:pt x="366090" y="376430"/>
                      </a:lnTo>
                      <a:lnTo>
                        <a:pt x="312785" y="356614"/>
                      </a:lnTo>
                      <a:cubicBezTo>
                        <a:pt x="312547" y="356614"/>
                        <a:pt x="312251" y="356674"/>
                        <a:pt x="312043" y="356733"/>
                      </a:cubicBezTo>
                      <a:lnTo>
                        <a:pt x="311361" y="357148"/>
                      </a:lnTo>
                      <a:lnTo>
                        <a:pt x="278108" y="376281"/>
                      </a:lnTo>
                      <a:cubicBezTo>
                        <a:pt x="277959" y="376430"/>
                        <a:pt x="277782" y="376667"/>
                        <a:pt x="277663" y="376845"/>
                      </a:cubicBezTo>
                      <a:lnTo>
                        <a:pt x="268141" y="433294"/>
                      </a:lnTo>
                      <a:cubicBezTo>
                        <a:pt x="265946" y="444359"/>
                        <a:pt x="255801" y="452694"/>
                        <a:pt x="244559" y="452694"/>
                      </a:cubicBezTo>
                      <a:close/>
                      <a:moveTo>
                        <a:pt x="188524" y="423001"/>
                      </a:moveTo>
                      <a:lnTo>
                        <a:pt x="239842" y="423001"/>
                      </a:lnTo>
                      <a:cubicBezTo>
                        <a:pt x="239842" y="423001"/>
                        <a:pt x="248682" y="370586"/>
                        <a:pt x="248682" y="370586"/>
                      </a:cubicBezTo>
                      <a:cubicBezTo>
                        <a:pt x="250343" y="362191"/>
                        <a:pt x="256750" y="353796"/>
                        <a:pt x="264463" y="349910"/>
                      </a:cubicBezTo>
                      <a:lnTo>
                        <a:pt x="296173" y="331638"/>
                      </a:lnTo>
                      <a:cubicBezTo>
                        <a:pt x="303381" y="326951"/>
                        <a:pt x="313853" y="325586"/>
                        <a:pt x="321921" y="328345"/>
                      </a:cubicBezTo>
                      <a:lnTo>
                        <a:pt x="322307" y="328493"/>
                      </a:lnTo>
                      <a:lnTo>
                        <a:pt x="371785" y="346885"/>
                      </a:lnTo>
                      <a:lnTo>
                        <a:pt x="397385" y="302538"/>
                      </a:lnTo>
                      <a:lnTo>
                        <a:pt x="356449" y="268603"/>
                      </a:lnTo>
                      <a:cubicBezTo>
                        <a:pt x="350012" y="262967"/>
                        <a:pt x="345978" y="253207"/>
                        <a:pt x="346453" y="244635"/>
                      </a:cubicBezTo>
                      <a:lnTo>
                        <a:pt x="346453" y="208030"/>
                      </a:lnTo>
                      <a:cubicBezTo>
                        <a:pt x="346008" y="199428"/>
                        <a:pt x="350042" y="189698"/>
                        <a:pt x="356479" y="184062"/>
                      </a:cubicBezTo>
                      <a:lnTo>
                        <a:pt x="356776" y="183795"/>
                      </a:lnTo>
                      <a:lnTo>
                        <a:pt x="397444" y="150127"/>
                      </a:lnTo>
                      <a:lnTo>
                        <a:pt x="371904" y="105839"/>
                      </a:lnTo>
                      <a:lnTo>
                        <a:pt x="322010" y="124290"/>
                      </a:lnTo>
                      <a:cubicBezTo>
                        <a:pt x="313941" y="127049"/>
                        <a:pt x="303470" y="125684"/>
                        <a:pt x="296232" y="120968"/>
                      </a:cubicBezTo>
                      <a:lnTo>
                        <a:pt x="264522" y="102665"/>
                      </a:lnTo>
                      <a:cubicBezTo>
                        <a:pt x="256839" y="98779"/>
                        <a:pt x="250432" y="90385"/>
                        <a:pt x="248771" y="81990"/>
                      </a:cubicBezTo>
                      <a:lnTo>
                        <a:pt x="248711" y="81575"/>
                      </a:lnTo>
                      <a:lnTo>
                        <a:pt x="239961" y="29545"/>
                      </a:lnTo>
                      <a:lnTo>
                        <a:pt x="188643" y="29545"/>
                      </a:lnTo>
                      <a:cubicBezTo>
                        <a:pt x="188643" y="29545"/>
                        <a:pt x="179773" y="81960"/>
                        <a:pt x="179773" y="81960"/>
                      </a:cubicBezTo>
                      <a:cubicBezTo>
                        <a:pt x="178112" y="90355"/>
                        <a:pt x="171705" y="98720"/>
                        <a:pt x="164022" y="102636"/>
                      </a:cubicBezTo>
                      <a:lnTo>
                        <a:pt x="132312" y="120908"/>
                      </a:lnTo>
                      <a:cubicBezTo>
                        <a:pt x="125104" y="125595"/>
                        <a:pt x="114633" y="126960"/>
                        <a:pt x="106534" y="124201"/>
                      </a:cubicBezTo>
                      <a:lnTo>
                        <a:pt x="106149" y="124053"/>
                      </a:lnTo>
                      <a:lnTo>
                        <a:pt x="56670" y="105632"/>
                      </a:lnTo>
                      <a:lnTo>
                        <a:pt x="31041" y="150008"/>
                      </a:lnTo>
                      <a:lnTo>
                        <a:pt x="72006" y="183943"/>
                      </a:lnTo>
                      <a:cubicBezTo>
                        <a:pt x="78443" y="189579"/>
                        <a:pt x="82477" y="199309"/>
                        <a:pt x="82003" y="207911"/>
                      </a:cubicBezTo>
                      <a:lnTo>
                        <a:pt x="82003" y="244516"/>
                      </a:lnTo>
                      <a:cubicBezTo>
                        <a:pt x="82448" y="253118"/>
                        <a:pt x="78414" y="262848"/>
                        <a:pt x="71976" y="268484"/>
                      </a:cubicBezTo>
                      <a:lnTo>
                        <a:pt x="71650" y="268751"/>
                      </a:lnTo>
                      <a:lnTo>
                        <a:pt x="30982" y="302419"/>
                      </a:lnTo>
                      <a:lnTo>
                        <a:pt x="56522" y="346707"/>
                      </a:lnTo>
                      <a:lnTo>
                        <a:pt x="106416" y="328256"/>
                      </a:lnTo>
                      <a:cubicBezTo>
                        <a:pt x="114484" y="325497"/>
                        <a:pt x="124955" y="326892"/>
                        <a:pt x="132164" y="331578"/>
                      </a:cubicBezTo>
                      <a:lnTo>
                        <a:pt x="163844" y="349881"/>
                      </a:lnTo>
                      <a:cubicBezTo>
                        <a:pt x="171527" y="353767"/>
                        <a:pt x="177964" y="362161"/>
                        <a:pt x="179596" y="370556"/>
                      </a:cubicBezTo>
                      <a:lnTo>
                        <a:pt x="179655" y="370942"/>
                      </a:lnTo>
                      <a:lnTo>
                        <a:pt x="188406" y="422942"/>
                      </a:lnTo>
                      <a:close/>
                      <a:moveTo>
                        <a:pt x="313052" y="356585"/>
                      </a:moveTo>
                      <a:lnTo>
                        <a:pt x="313052" y="356585"/>
                      </a:lnTo>
                      <a:close/>
                      <a:moveTo>
                        <a:pt x="115374" y="356525"/>
                      </a:moveTo>
                      <a:lnTo>
                        <a:pt x="115374" y="356525"/>
                      </a:lnTo>
                      <a:close/>
                      <a:moveTo>
                        <a:pt x="376472" y="205894"/>
                      </a:moveTo>
                      <a:lnTo>
                        <a:pt x="376472" y="205894"/>
                      </a:lnTo>
                      <a:close/>
                      <a:moveTo>
                        <a:pt x="311984" y="95961"/>
                      </a:moveTo>
                      <a:lnTo>
                        <a:pt x="311984" y="95961"/>
                      </a:ln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B61CB0EC-D706-9622-141E-6A1BC0E468DD}"/>
                    </a:ext>
                  </a:extLst>
                </p:cNvPr>
                <p:cNvSpPr/>
                <p:nvPr/>
              </p:nvSpPr>
              <p:spPr>
                <a:xfrm>
                  <a:off x="5908315" y="1295409"/>
                  <a:ext cx="165225" cy="165225"/>
                </a:xfrm>
                <a:custGeom>
                  <a:avLst/>
                  <a:gdLst>
                    <a:gd name="connsiteX0" fmla="*/ 82613 w 165225"/>
                    <a:gd name="connsiteY0" fmla="*/ 165226 h 165225"/>
                    <a:gd name="connsiteX1" fmla="*/ 0 w 165225"/>
                    <a:gd name="connsiteY1" fmla="*/ 82613 h 165225"/>
                    <a:gd name="connsiteX2" fmla="*/ 82613 w 165225"/>
                    <a:gd name="connsiteY2" fmla="*/ 0 h 165225"/>
                    <a:gd name="connsiteX3" fmla="*/ 97415 w 165225"/>
                    <a:gd name="connsiteY3" fmla="*/ 14802 h 165225"/>
                    <a:gd name="connsiteX4" fmla="*/ 82613 w 165225"/>
                    <a:gd name="connsiteY4" fmla="*/ 29604 h 165225"/>
                    <a:gd name="connsiteX5" fmla="*/ 29604 w 165225"/>
                    <a:gd name="connsiteY5" fmla="*/ 82613 h 165225"/>
                    <a:gd name="connsiteX6" fmla="*/ 82613 w 165225"/>
                    <a:gd name="connsiteY6" fmla="*/ 135621 h 165225"/>
                    <a:gd name="connsiteX7" fmla="*/ 135622 w 165225"/>
                    <a:gd name="connsiteY7" fmla="*/ 82613 h 165225"/>
                    <a:gd name="connsiteX8" fmla="*/ 150424 w 165225"/>
                    <a:gd name="connsiteY8" fmla="*/ 67811 h 165225"/>
                    <a:gd name="connsiteX9" fmla="*/ 165226 w 165225"/>
                    <a:gd name="connsiteY9" fmla="*/ 82613 h 165225"/>
                    <a:gd name="connsiteX10" fmla="*/ 82613 w 165225"/>
                    <a:gd name="connsiteY10" fmla="*/ 165226 h 1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5225" h="165225">
                      <a:moveTo>
                        <a:pt x="82613" y="165226"/>
                      </a:moveTo>
                      <a:cubicBezTo>
                        <a:pt x="37050" y="165226"/>
                        <a:pt x="0" y="128176"/>
                        <a:pt x="0" y="82613"/>
                      </a:cubicBezTo>
                      <a:cubicBezTo>
                        <a:pt x="0" y="37050"/>
                        <a:pt x="37050" y="0"/>
                        <a:pt x="82613" y="0"/>
                      </a:cubicBezTo>
                      <a:cubicBezTo>
                        <a:pt x="90800" y="0"/>
                        <a:pt x="97415" y="6615"/>
                        <a:pt x="97415" y="14802"/>
                      </a:cubicBezTo>
                      <a:cubicBezTo>
                        <a:pt x="97415" y="22989"/>
                        <a:pt x="90800" y="29604"/>
                        <a:pt x="82613" y="29604"/>
                      </a:cubicBezTo>
                      <a:cubicBezTo>
                        <a:pt x="53394" y="29604"/>
                        <a:pt x="29604" y="53394"/>
                        <a:pt x="29604" y="82613"/>
                      </a:cubicBezTo>
                      <a:cubicBezTo>
                        <a:pt x="29604" y="111831"/>
                        <a:pt x="53394" y="135621"/>
                        <a:pt x="82613" y="135621"/>
                      </a:cubicBezTo>
                      <a:cubicBezTo>
                        <a:pt x="111832" y="135621"/>
                        <a:pt x="135622" y="111831"/>
                        <a:pt x="135622" y="82613"/>
                      </a:cubicBezTo>
                      <a:cubicBezTo>
                        <a:pt x="135622" y="74426"/>
                        <a:pt x="142237" y="67811"/>
                        <a:pt x="150424" y="67811"/>
                      </a:cubicBezTo>
                      <a:cubicBezTo>
                        <a:pt x="158611" y="67811"/>
                        <a:pt x="165226" y="74426"/>
                        <a:pt x="165226" y="82613"/>
                      </a:cubicBezTo>
                      <a:cubicBezTo>
                        <a:pt x="165226" y="128176"/>
                        <a:pt x="128176" y="165226"/>
                        <a:pt x="82613" y="165226"/>
                      </a:cubicBezTo>
                      <a:close/>
                    </a:path>
                  </a:pathLst>
                </a:custGeom>
                <a:solidFill>
                  <a:srgbClr val="006DA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6423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3"/>
          <p:cNvSpPr>
            <a:spLocks noChangeArrowheads="1"/>
          </p:cNvSpPr>
          <p:nvPr/>
        </p:nvSpPr>
        <p:spPr bwMode="auto">
          <a:xfrm>
            <a:off x="692915" y="6852957"/>
            <a:ext cx="6376988" cy="3175"/>
          </a:xfrm>
          <a:prstGeom prst="rect">
            <a:avLst/>
          </a:prstGeom>
          <a:solidFill>
            <a:srgbClr val="D6D4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sp>
        <p:nvSpPr>
          <p:cNvPr id="37" name="Oval 58"/>
          <p:cNvSpPr>
            <a:spLocks noChangeArrowheads="1"/>
          </p:cNvSpPr>
          <p:nvPr/>
        </p:nvSpPr>
        <p:spPr bwMode="auto">
          <a:xfrm>
            <a:off x="9538466" y="1800007"/>
            <a:ext cx="254000" cy="2555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9FD95795-FC09-7944-B67F-87C519B46D90}"/>
              </a:ext>
            </a:extLst>
          </p:cNvPr>
          <p:cNvGrpSpPr/>
          <p:nvPr/>
        </p:nvGrpSpPr>
        <p:grpSpPr>
          <a:xfrm>
            <a:off x="1486757" y="1800007"/>
            <a:ext cx="9734238" cy="4741763"/>
            <a:chOff x="1003431" y="1015782"/>
            <a:chExt cx="10791004" cy="5257802"/>
          </a:xfrm>
        </p:grpSpPr>
        <p:grpSp>
          <p:nvGrpSpPr>
            <p:cNvPr id="28" name="Grupo 27"/>
            <p:cNvGrpSpPr/>
            <p:nvPr/>
          </p:nvGrpSpPr>
          <p:grpSpPr>
            <a:xfrm>
              <a:off x="2879604" y="1015782"/>
              <a:ext cx="7794977" cy="5257800"/>
              <a:chOff x="2420050" y="717550"/>
              <a:chExt cx="7794977" cy="5257800"/>
            </a:xfrm>
          </p:grpSpPr>
          <p:pic>
            <p:nvPicPr>
              <p:cNvPr id="29" name="Imagen 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468" y="1634907"/>
                <a:ext cx="6405224" cy="4160493"/>
              </a:xfrm>
              <a:prstGeom prst="rect">
                <a:avLst/>
              </a:prstGeom>
            </p:spPr>
          </p:pic>
          <p:sp>
            <p:nvSpPr>
              <p:cNvPr id="30" name="Rectangle 49"/>
              <p:cNvSpPr>
                <a:spLocks noChangeArrowheads="1"/>
              </p:cNvSpPr>
              <p:nvPr/>
            </p:nvSpPr>
            <p:spPr bwMode="auto">
              <a:xfrm>
                <a:off x="3152775" y="1311275"/>
                <a:ext cx="46038" cy="4664075"/>
              </a:xfrm>
              <a:prstGeom prst="rect">
                <a:avLst/>
              </a:prstGeom>
              <a:solidFill>
                <a:srgbClr val="3E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31" name="Rectangle 50"/>
              <p:cNvSpPr>
                <a:spLocks noChangeArrowheads="1"/>
              </p:cNvSpPr>
              <p:nvPr/>
            </p:nvSpPr>
            <p:spPr bwMode="auto">
              <a:xfrm>
                <a:off x="3032125" y="5840413"/>
                <a:ext cx="6392863" cy="46038"/>
              </a:xfrm>
              <a:prstGeom prst="rect">
                <a:avLst/>
              </a:prstGeom>
              <a:solidFill>
                <a:srgbClr val="3E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32" name="Rectangle 62"/>
              <p:cNvSpPr>
                <a:spLocks noChangeArrowheads="1"/>
              </p:cNvSpPr>
              <p:nvPr/>
            </p:nvSpPr>
            <p:spPr bwMode="auto">
              <a:xfrm>
                <a:off x="2420050" y="717550"/>
                <a:ext cx="78226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s-ES" altLang="es-ES" sz="1500" b="1" dirty="0">
                    <a:solidFill>
                      <a:srgbClr val="3E3E42"/>
                    </a:solidFill>
                    <a:latin typeface="Calibri" panose="020F0502020204030204" pitchFamily="34" charset="0"/>
                  </a:rPr>
                  <a:t>Nivel de</a:t>
                </a:r>
              </a:p>
              <a:p>
                <a:pPr algn="r"/>
                <a:r>
                  <a:rPr lang="es-ES" altLang="es-ES" sz="1500" b="1" dirty="0">
                    <a:solidFill>
                      <a:srgbClr val="3E3E42"/>
                    </a:solidFill>
                    <a:latin typeface="Calibri" panose="020F0502020204030204" pitchFamily="34" charset="0"/>
                  </a:rPr>
                  <a:t>seguridad</a:t>
                </a:r>
                <a:endParaRPr lang="es-ES" altLang="es-ES" sz="1200" dirty="0"/>
              </a:p>
            </p:txBody>
          </p:sp>
          <p:sp>
            <p:nvSpPr>
              <p:cNvPr id="33" name="Rectangle 79"/>
              <p:cNvSpPr>
                <a:spLocks noChangeArrowheads="1"/>
              </p:cNvSpPr>
              <p:nvPr/>
            </p:nvSpPr>
            <p:spPr bwMode="auto">
              <a:xfrm>
                <a:off x="9613900" y="5710238"/>
                <a:ext cx="601127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1500" b="1" dirty="0">
                    <a:solidFill>
                      <a:srgbClr val="3E3E42"/>
                    </a:solidFill>
                    <a:latin typeface="Calibri" panose="020F0502020204030204" pitchFamily="34" charset="0"/>
                  </a:rPr>
                  <a:t>Tiempo</a:t>
                </a:r>
                <a:endParaRPr lang="es-ES" altLang="es-ES" sz="1200" dirty="0"/>
              </a:p>
            </p:txBody>
          </p:sp>
        </p:grpSp>
        <p:sp>
          <p:nvSpPr>
            <p:cNvPr id="35" name="Freeform 52"/>
            <p:cNvSpPr>
              <a:spLocks noEditPoints="1"/>
            </p:cNvSpPr>
            <p:nvPr/>
          </p:nvSpPr>
          <p:spPr bwMode="auto">
            <a:xfrm>
              <a:off x="9640066" y="1925420"/>
              <a:ext cx="52388" cy="4213225"/>
            </a:xfrm>
            <a:custGeom>
              <a:avLst/>
              <a:gdLst>
                <a:gd name="T0" fmla="*/ 33 w 33"/>
                <a:gd name="T1" fmla="*/ 0 h 2654"/>
                <a:gd name="T2" fmla="*/ 0 w 33"/>
                <a:gd name="T3" fmla="*/ 59 h 2654"/>
                <a:gd name="T4" fmla="*/ 33 w 33"/>
                <a:gd name="T5" fmla="*/ 189 h 2654"/>
                <a:gd name="T6" fmla="*/ 0 w 33"/>
                <a:gd name="T7" fmla="*/ 124 h 2654"/>
                <a:gd name="T8" fmla="*/ 33 w 33"/>
                <a:gd name="T9" fmla="*/ 189 h 2654"/>
                <a:gd name="T10" fmla="*/ 33 w 33"/>
                <a:gd name="T11" fmla="*/ 254 h 2654"/>
                <a:gd name="T12" fmla="*/ 0 w 33"/>
                <a:gd name="T13" fmla="*/ 319 h 2654"/>
                <a:gd name="T14" fmla="*/ 33 w 33"/>
                <a:gd name="T15" fmla="*/ 448 h 2654"/>
                <a:gd name="T16" fmla="*/ 0 w 33"/>
                <a:gd name="T17" fmla="*/ 383 h 2654"/>
                <a:gd name="T18" fmla="*/ 33 w 33"/>
                <a:gd name="T19" fmla="*/ 448 h 2654"/>
                <a:gd name="T20" fmla="*/ 33 w 33"/>
                <a:gd name="T21" fmla="*/ 513 h 2654"/>
                <a:gd name="T22" fmla="*/ 0 w 33"/>
                <a:gd name="T23" fmla="*/ 578 h 2654"/>
                <a:gd name="T24" fmla="*/ 33 w 33"/>
                <a:gd name="T25" fmla="*/ 708 h 2654"/>
                <a:gd name="T26" fmla="*/ 0 w 33"/>
                <a:gd name="T27" fmla="*/ 643 h 2654"/>
                <a:gd name="T28" fmla="*/ 33 w 33"/>
                <a:gd name="T29" fmla="*/ 708 h 2654"/>
                <a:gd name="T30" fmla="*/ 33 w 33"/>
                <a:gd name="T31" fmla="*/ 773 h 2654"/>
                <a:gd name="T32" fmla="*/ 0 w 33"/>
                <a:gd name="T33" fmla="*/ 838 h 2654"/>
                <a:gd name="T34" fmla="*/ 33 w 33"/>
                <a:gd name="T35" fmla="*/ 967 h 2654"/>
                <a:gd name="T36" fmla="*/ 0 w 33"/>
                <a:gd name="T37" fmla="*/ 903 h 2654"/>
                <a:gd name="T38" fmla="*/ 33 w 33"/>
                <a:gd name="T39" fmla="*/ 967 h 2654"/>
                <a:gd name="T40" fmla="*/ 33 w 33"/>
                <a:gd name="T41" fmla="*/ 1032 h 2654"/>
                <a:gd name="T42" fmla="*/ 0 w 33"/>
                <a:gd name="T43" fmla="*/ 1097 h 2654"/>
                <a:gd name="T44" fmla="*/ 33 w 33"/>
                <a:gd name="T45" fmla="*/ 1227 h 2654"/>
                <a:gd name="T46" fmla="*/ 0 w 33"/>
                <a:gd name="T47" fmla="*/ 1162 h 2654"/>
                <a:gd name="T48" fmla="*/ 33 w 33"/>
                <a:gd name="T49" fmla="*/ 1227 h 2654"/>
                <a:gd name="T50" fmla="*/ 33 w 33"/>
                <a:gd name="T51" fmla="*/ 1292 h 2654"/>
                <a:gd name="T52" fmla="*/ 0 w 33"/>
                <a:gd name="T53" fmla="*/ 1357 h 2654"/>
                <a:gd name="T54" fmla="*/ 33 w 33"/>
                <a:gd name="T55" fmla="*/ 1486 h 2654"/>
                <a:gd name="T56" fmla="*/ 0 w 33"/>
                <a:gd name="T57" fmla="*/ 1422 h 2654"/>
                <a:gd name="T58" fmla="*/ 33 w 33"/>
                <a:gd name="T59" fmla="*/ 1486 h 2654"/>
                <a:gd name="T60" fmla="*/ 33 w 33"/>
                <a:gd name="T61" fmla="*/ 1551 h 2654"/>
                <a:gd name="T62" fmla="*/ 0 w 33"/>
                <a:gd name="T63" fmla="*/ 1616 h 2654"/>
                <a:gd name="T64" fmla="*/ 33 w 33"/>
                <a:gd name="T65" fmla="*/ 1746 h 2654"/>
                <a:gd name="T66" fmla="*/ 0 w 33"/>
                <a:gd name="T67" fmla="*/ 1681 h 2654"/>
                <a:gd name="T68" fmla="*/ 33 w 33"/>
                <a:gd name="T69" fmla="*/ 1746 h 2654"/>
                <a:gd name="T70" fmla="*/ 33 w 33"/>
                <a:gd name="T71" fmla="*/ 1811 h 2654"/>
                <a:gd name="T72" fmla="*/ 0 w 33"/>
                <a:gd name="T73" fmla="*/ 1876 h 2654"/>
                <a:gd name="T74" fmla="*/ 33 w 33"/>
                <a:gd name="T75" fmla="*/ 2005 h 2654"/>
                <a:gd name="T76" fmla="*/ 0 w 33"/>
                <a:gd name="T77" fmla="*/ 1941 h 2654"/>
                <a:gd name="T78" fmla="*/ 33 w 33"/>
                <a:gd name="T79" fmla="*/ 2005 h 2654"/>
                <a:gd name="T80" fmla="*/ 33 w 33"/>
                <a:gd name="T81" fmla="*/ 2070 h 2654"/>
                <a:gd name="T82" fmla="*/ 0 w 33"/>
                <a:gd name="T83" fmla="*/ 2135 h 2654"/>
                <a:gd name="T84" fmla="*/ 33 w 33"/>
                <a:gd name="T85" fmla="*/ 2265 h 2654"/>
                <a:gd name="T86" fmla="*/ 0 w 33"/>
                <a:gd name="T87" fmla="*/ 2200 h 2654"/>
                <a:gd name="T88" fmla="*/ 33 w 33"/>
                <a:gd name="T89" fmla="*/ 2265 h 2654"/>
                <a:gd name="T90" fmla="*/ 33 w 33"/>
                <a:gd name="T91" fmla="*/ 2330 h 2654"/>
                <a:gd name="T92" fmla="*/ 0 w 33"/>
                <a:gd name="T93" fmla="*/ 2395 h 2654"/>
                <a:gd name="T94" fmla="*/ 33 w 33"/>
                <a:gd name="T95" fmla="*/ 2525 h 2654"/>
                <a:gd name="T96" fmla="*/ 0 w 33"/>
                <a:gd name="T97" fmla="*/ 2460 h 2654"/>
                <a:gd name="T98" fmla="*/ 33 w 33"/>
                <a:gd name="T99" fmla="*/ 2525 h 2654"/>
                <a:gd name="T100" fmla="*/ 33 w 33"/>
                <a:gd name="T101" fmla="*/ 2589 h 2654"/>
                <a:gd name="T102" fmla="*/ 0 w 33"/>
                <a:gd name="T103" fmla="*/ 2654 h 2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2654">
                  <a:moveTo>
                    <a:pt x="33" y="59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33" y="59"/>
                  </a:lnTo>
                  <a:close/>
                  <a:moveTo>
                    <a:pt x="33" y="189"/>
                  </a:moveTo>
                  <a:lnTo>
                    <a:pt x="33" y="124"/>
                  </a:lnTo>
                  <a:lnTo>
                    <a:pt x="0" y="124"/>
                  </a:lnTo>
                  <a:lnTo>
                    <a:pt x="0" y="189"/>
                  </a:lnTo>
                  <a:lnTo>
                    <a:pt x="33" y="189"/>
                  </a:lnTo>
                  <a:close/>
                  <a:moveTo>
                    <a:pt x="33" y="319"/>
                  </a:moveTo>
                  <a:lnTo>
                    <a:pt x="33" y="254"/>
                  </a:lnTo>
                  <a:lnTo>
                    <a:pt x="0" y="254"/>
                  </a:lnTo>
                  <a:lnTo>
                    <a:pt x="0" y="319"/>
                  </a:lnTo>
                  <a:lnTo>
                    <a:pt x="33" y="319"/>
                  </a:lnTo>
                  <a:close/>
                  <a:moveTo>
                    <a:pt x="33" y="448"/>
                  </a:moveTo>
                  <a:lnTo>
                    <a:pt x="33" y="383"/>
                  </a:lnTo>
                  <a:lnTo>
                    <a:pt x="0" y="383"/>
                  </a:lnTo>
                  <a:lnTo>
                    <a:pt x="0" y="448"/>
                  </a:lnTo>
                  <a:lnTo>
                    <a:pt x="33" y="448"/>
                  </a:lnTo>
                  <a:close/>
                  <a:moveTo>
                    <a:pt x="33" y="578"/>
                  </a:moveTo>
                  <a:lnTo>
                    <a:pt x="33" y="513"/>
                  </a:lnTo>
                  <a:lnTo>
                    <a:pt x="0" y="513"/>
                  </a:lnTo>
                  <a:lnTo>
                    <a:pt x="0" y="578"/>
                  </a:lnTo>
                  <a:lnTo>
                    <a:pt x="33" y="578"/>
                  </a:lnTo>
                  <a:close/>
                  <a:moveTo>
                    <a:pt x="33" y="708"/>
                  </a:moveTo>
                  <a:lnTo>
                    <a:pt x="33" y="643"/>
                  </a:lnTo>
                  <a:lnTo>
                    <a:pt x="0" y="643"/>
                  </a:lnTo>
                  <a:lnTo>
                    <a:pt x="0" y="708"/>
                  </a:lnTo>
                  <a:lnTo>
                    <a:pt x="33" y="708"/>
                  </a:lnTo>
                  <a:close/>
                  <a:moveTo>
                    <a:pt x="33" y="838"/>
                  </a:moveTo>
                  <a:lnTo>
                    <a:pt x="33" y="773"/>
                  </a:lnTo>
                  <a:lnTo>
                    <a:pt x="0" y="773"/>
                  </a:lnTo>
                  <a:lnTo>
                    <a:pt x="0" y="838"/>
                  </a:lnTo>
                  <a:lnTo>
                    <a:pt x="33" y="838"/>
                  </a:lnTo>
                  <a:close/>
                  <a:moveTo>
                    <a:pt x="33" y="967"/>
                  </a:moveTo>
                  <a:lnTo>
                    <a:pt x="33" y="903"/>
                  </a:lnTo>
                  <a:lnTo>
                    <a:pt x="0" y="903"/>
                  </a:lnTo>
                  <a:lnTo>
                    <a:pt x="0" y="967"/>
                  </a:lnTo>
                  <a:lnTo>
                    <a:pt x="33" y="967"/>
                  </a:lnTo>
                  <a:close/>
                  <a:moveTo>
                    <a:pt x="33" y="1097"/>
                  </a:moveTo>
                  <a:lnTo>
                    <a:pt x="33" y="1032"/>
                  </a:lnTo>
                  <a:lnTo>
                    <a:pt x="0" y="1032"/>
                  </a:lnTo>
                  <a:lnTo>
                    <a:pt x="0" y="1097"/>
                  </a:lnTo>
                  <a:lnTo>
                    <a:pt x="33" y="1097"/>
                  </a:lnTo>
                  <a:close/>
                  <a:moveTo>
                    <a:pt x="33" y="1227"/>
                  </a:moveTo>
                  <a:lnTo>
                    <a:pt x="33" y="1162"/>
                  </a:lnTo>
                  <a:lnTo>
                    <a:pt x="0" y="1162"/>
                  </a:lnTo>
                  <a:lnTo>
                    <a:pt x="0" y="1227"/>
                  </a:lnTo>
                  <a:lnTo>
                    <a:pt x="33" y="1227"/>
                  </a:lnTo>
                  <a:close/>
                  <a:moveTo>
                    <a:pt x="33" y="1357"/>
                  </a:moveTo>
                  <a:lnTo>
                    <a:pt x="33" y="1292"/>
                  </a:lnTo>
                  <a:lnTo>
                    <a:pt x="0" y="1292"/>
                  </a:lnTo>
                  <a:lnTo>
                    <a:pt x="0" y="1357"/>
                  </a:lnTo>
                  <a:lnTo>
                    <a:pt x="33" y="1357"/>
                  </a:lnTo>
                  <a:close/>
                  <a:moveTo>
                    <a:pt x="33" y="1486"/>
                  </a:moveTo>
                  <a:lnTo>
                    <a:pt x="33" y="1422"/>
                  </a:lnTo>
                  <a:lnTo>
                    <a:pt x="0" y="1422"/>
                  </a:lnTo>
                  <a:lnTo>
                    <a:pt x="0" y="1486"/>
                  </a:lnTo>
                  <a:lnTo>
                    <a:pt x="33" y="1486"/>
                  </a:lnTo>
                  <a:close/>
                  <a:moveTo>
                    <a:pt x="33" y="1616"/>
                  </a:moveTo>
                  <a:lnTo>
                    <a:pt x="33" y="1551"/>
                  </a:lnTo>
                  <a:lnTo>
                    <a:pt x="0" y="1551"/>
                  </a:lnTo>
                  <a:lnTo>
                    <a:pt x="0" y="1616"/>
                  </a:lnTo>
                  <a:lnTo>
                    <a:pt x="33" y="1616"/>
                  </a:lnTo>
                  <a:close/>
                  <a:moveTo>
                    <a:pt x="33" y="1746"/>
                  </a:moveTo>
                  <a:lnTo>
                    <a:pt x="33" y="1681"/>
                  </a:lnTo>
                  <a:lnTo>
                    <a:pt x="0" y="1681"/>
                  </a:lnTo>
                  <a:lnTo>
                    <a:pt x="0" y="1746"/>
                  </a:lnTo>
                  <a:lnTo>
                    <a:pt x="33" y="1746"/>
                  </a:lnTo>
                  <a:close/>
                  <a:moveTo>
                    <a:pt x="33" y="1876"/>
                  </a:moveTo>
                  <a:lnTo>
                    <a:pt x="33" y="1811"/>
                  </a:lnTo>
                  <a:lnTo>
                    <a:pt x="0" y="1811"/>
                  </a:lnTo>
                  <a:lnTo>
                    <a:pt x="0" y="1876"/>
                  </a:lnTo>
                  <a:lnTo>
                    <a:pt x="33" y="1876"/>
                  </a:lnTo>
                  <a:close/>
                  <a:moveTo>
                    <a:pt x="33" y="2005"/>
                  </a:moveTo>
                  <a:lnTo>
                    <a:pt x="33" y="1941"/>
                  </a:lnTo>
                  <a:lnTo>
                    <a:pt x="0" y="1941"/>
                  </a:lnTo>
                  <a:lnTo>
                    <a:pt x="0" y="2005"/>
                  </a:lnTo>
                  <a:lnTo>
                    <a:pt x="33" y="2005"/>
                  </a:lnTo>
                  <a:close/>
                  <a:moveTo>
                    <a:pt x="33" y="2135"/>
                  </a:moveTo>
                  <a:lnTo>
                    <a:pt x="33" y="2070"/>
                  </a:lnTo>
                  <a:lnTo>
                    <a:pt x="0" y="2070"/>
                  </a:lnTo>
                  <a:lnTo>
                    <a:pt x="0" y="2135"/>
                  </a:lnTo>
                  <a:lnTo>
                    <a:pt x="33" y="2135"/>
                  </a:lnTo>
                  <a:close/>
                  <a:moveTo>
                    <a:pt x="33" y="2265"/>
                  </a:moveTo>
                  <a:lnTo>
                    <a:pt x="33" y="2200"/>
                  </a:lnTo>
                  <a:lnTo>
                    <a:pt x="0" y="2200"/>
                  </a:lnTo>
                  <a:lnTo>
                    <a:pt x="0" y="2265"/>
                  </a:lnTo>
                  <a:lnTo>
                    <a:pt x="33" y="2265"/>
                  </a:lnTo>
                  <a:close/>
                  <a:moveTo>
                    <a:pt x="33" y="2395"/>
                  </a:moveTo>
                  <a:lnTo>
                    <a:pt x="33" y="2330"/>
                  </a:lnTo>
                  <a:lnTo>
                    <a:pt x="0" y="2330"/>
                  </a:lnTo>
                  <a:lnTo>
                    <a:pt x="0" y="2395"/>
                  </a:lnTo>
                  <a:lnTo>
                    <a:pt x="33" y="2395"/>
                  </a:lnTo>
                  <a:close/>
                  <a:moveTo>
                    <a:pt x="33" y="2525"/>
                  </a:moveTo>
                  <a:lnTo>
                    <a:pt x="33" y="2460"/>
                  </a:lnTo>
                  <a:lnTo>
                    <a:pt x="0" y="2460"/>
                  </a:lnTo>
                  <a:lnTo>
                    <a:pt x="0" y="2525"/>
                  </a:lnTo>
                  <a:lnTo>
                    <a:pt x="33" y="2525"/>
                  </a:lnTo>
                  <a:close/>
                  <a:moveTo>
                    <a:pt x="33" y="2654"/>
                  </a:moveTo>
                  <a:lnTo>
                    <a:pt x="33" y="2589"/>
                  </a:lnTo>
                  <a:lnTo>
                    <a:pt x="0" y="2589"/>
                  </a:lnTo>
                  <a:lnTo>
                    <a:pt x="0" y="2654"/>
                  </a:lnTo>
                  <a:lnTo>
                    <a:pt x="33" y="265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700"/>
            </a:p>
          </p:txBody>
        </p:sp>
        <p:sp>
          <p:nvSpPr>
            <p:cNvPr id="36" name="Freeform 55"/>
            <p:cNvSpPr>
              <a:spLocks noEditPoints="1"/>
            </p:cNvSpPr>
            <p:nvPr/>
          </p:nvSpPr>
          <p:spPr bwMode="auto">
            <a:xfrm>
              <a:off x="3810766" y="1901607"/>
              <a:ext cx="5649913" cy="50800"/>
            </a:xfrm>
            <a:custGeom>
              <a:avLst/>
              <a:gdLst>
                <a:gd name="T0" fmla="*/ 3559 w 3559"/>
                <a:gd name="T1" fmla="*/ 0 h 32"/>
                <a:gd name="T2" fmla="*/ 3365 w 3559"/>
                <a:gd name="T3" fmla="*/ 32 h 32"/>
                <a:gd name="T4" fmla="*/ 3365 w 3559"/>
                <a:gd name="T5" fmla="*/ 0 h 32"/>
                <a:gd name="T6" fmla="*/ 3300 w 3559"/>
                <a:gd name="T7" fmla="*/ 32 h 32"/>
                <a:gd name="T8" fmla="*/ 3235 w 3559"/>
                <a:gd name="T9" fmla="*/ 32 h 32"/>
                <a:gd name="T10" fmla="*/ 3170 w 3559"/>
                <a:gd name="T11" fmla="*/ 0 h 32"/>
                <a:gd name="T12" fmla="*/ 2977 w 3559"/>
                <a:gd name="T13" fmla="*/ 32 h 32"/>
                <a:gd name="T14" fmla="*/ 2977 w 3559"/>
                <a:gd name="T15" fmla="*/ 0 h 32"/>
                <a:gd name="T16" fmla="*/ 2912 w 3559"/>
                <a:gd name="T17" fmla="*/ 32 h 32"/>
                <a:gd name="T18" fmla="*/ 2847 w 3559"/>
                <a:gd name="T19" fmla="*/ 32 h 32"/>
                <a:gd name="T20" fmla="*/ 2782 w 3559"/>
                <a:gd name="T21" fmla="*/ 0 h 32"/>
                <a:gd name="T22" fmla="*/ 2588 w 3559"/>
                <a:gd name="T23" fmla="*/ 32 h 32"/>
                <a:gd name="T24" fmla="*/ 2588 w 3559"/>
                <a:gd name="T25" fmla="*/ 0 h 32"/>
                <a:gd name="T26" fmla="*/ 2523 w 3559"/>
                <a:gd name="T27" fmla="*/ 32 h 32"/>
                <a:gd name="T28" fmla="*/ 2458 w 3559"/>
                <a:gd name="T29" fmla="*/ 32 h 32"/>
                <a:gd name="T30" fmla="*/ 2393 w 3559"/>
                <a:gd name="T31" fmla="*/ 0 h 32"/>
                <a:gd name="T32" fmla="*/ 2200 w 3559"/>
                <a:gd name="T33" fmla="*/ 32 h 32"/>
                <a:gd name="T34" fmla="*/ 2200 w 3559"/>
                <a:gd name="T35" fmla="*/ 0 h 32"/>
                <a:gd name="T36" fmla="*/ 2136 w 3559"/>
                <a:gd name="T37" fmla="*/ 32 h 32"/>
                <a:gd name="T38" fmla="*/ 2071 w 3559"/>
                <a:gd name="T39" fmla="*/ 32 h 32"/>
                <a:gd name="T40" fmla="*/ 2006 w 3559"/>
                <a:gd name="T41" fmla="*/ 0 h 32"/>
                <a:gd name="T42" fmla="*/ 1811 w 3559"/>
                <a:gd name="T43" fmla="*/ 32 h 32"/>
                <a:gd name="T44" fmla="*/ 1811 w 3559"/>
                <a:gd name="T45" fmla="*/ 0 h 32"/>
                <a:gd name="T46" fmla="*/ 1748 w 3559"/>
                <a:gd name="T47" fmla="*/ 32 h 32"/>
                <a:gd name="T48" fmla="*/ 1683 w 3559"/>
                <a:gd name="T49" fmla="*/ 32 h 32"/>
                <a:gd name="T50" fmla="*/ 1618 w 3559"/>
                <a:gd name="T51" fmla="*/ 0 h 32"/>
                <a:gd name="T52" fmla="*/ 1424 w 3559"/>
                <a:gd name="T53" fmla="*/ 32 h 32"/>
                <a:gd name="T54" fmla="*/ 1424 w 3559"/>
                <a:gd name="T55" fmla="*/ 0 h 32"/>
                <a:gd name="T56" fmla="*/ 1359 w 3559"/>
                <a:gd name="T57" fmla="*/ 32 h 32"/>
                <a:gd name="T58" fmla="*/ 1294 w 3559"/>
                <a:gd name="T59" fmla="*/ 32 h 32"/>
                <a:gd name="T60" fmla="*/ 1229 w 3559"/>
                <a:gd name="T61" fmla="*/ 0 h 32"/>
                <a:gd name="T62" fmla="*/ 1036 w 3559"/>
                <a:gd name="T63" fmla="*/ 32 h 32"/>
                <a:gd name="T64" fmla="*/ 1036 w 3559"/>
                <a:gd name="T65" fmla="*/ 0 h 32"/>
                <a:gd name="T66" fmla="*/ 971 w 3559"/>
                <a:gd name="T67" fmla="*/ 32 h 32"/>
                <a:gd name="T68" fmla="*/ 907 w 3559"/>
                <a:gd name="T69" fmla="*/ 32 h 32"/>
                <a:gd name="T70" fmla="*/ 842 w 3559"/>
                <a:gd name="T71" fmla="*/ 0 h 32"/>
                <a:gd name="T72" fmla="*/ 647 w 3559"/>
                <a:gd name="T73" fmla="*/ 32 h 32"/>
                <a:gd name="T74" fmla="*/ 647 w 3559"/>
                <a:gd name="T75" fmla="*/ 0 h 32"/>
                <a:gd name="T76" fmla="*/ 582 w 3559"/>
                <a:gd name="T77" fmla="*/ 32 h 32"/>
                <a:gd name="T78" fmla="*/ 519 w 3559"/>
                <a:gd name="T79" fmla="*/ 32 h 32"/>
                <a:gd name="T80" fmla="*/ 454 w 3559"/>
                <a:gd name="T81" fmla="*/ 0 h 32"/>
                <a:gd name="T82" fmla="*/ 260 w 3559"/>
                <a:gd name="T83" fmla="*/ 32 h 32"/>
                <a:gd name="T84" fmla="*/ 260 w 3559"/>
                <a:gd name="T85" fmla="*/ 0 h 32"/>
                <a:gd name="T86" fmla="*/ 195 w 3559"/>
                <a:gd name="T87" fmla="*/ 32 h 32"/>
                <a:gd name="T88" fmla="*/ 130 w 3559"/>
                <a:gd name="T89" fmla="*/ 32 h 32"/>
                <a:gd name="T90" fmla="*/ 65 w 3559"/>
                <a:gd name="T9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59" h="32">
                  <a:moveTo>
                    <a:pt x="3494" y="32"/>
                  </a:moveTo>
                  <a:lnTo>
                    <a:pt x="3559" y="32"/>
                  </a:lnTo>
                  <a:lnTo>
                    <a:pt x="3559" y="0"/>
                  </a:lnTo>
                  <a:lnTo>
                    <a:pt x="3494" y="0"/>
                  </a:lnTo>
                  <a:lnTo>
                    <a:pt x="3494" y="32"/>
                  </a:lnTo>
                  <a:close/>
                  <a:moveTo>
                    <a:pt x="3365" y="32"/>
                  </a:moveTo>
                  <a:lnTo>
                    <a:pt x="3429" y="32"/>
                  </a:lnTo>
                  <a:lnTo>
                    <a:pt x="3429" y="0"/>
                  </a:lnTo>
                  <a:lnTo>
                    <a:pt x="3365" y="0"/>
                  </a:lnTo>
                  <a:lnTo>
                    <a:pt x="3365" y="32"/>
                  </a:lnTo>
                  <a:close/>
                  <a:moveTo>
                    <a:pt x="3235" y="32"/>
                  </a:moveTo>
                  <a:lnTo>
                    <a:pt x="3300" y="32"/>
                  </a:lnTo>
                  <a:lnTo>
                    <a:pt x="3300" y="0"/>
                  </a:lnTo>
                  <a:lnTo>
                    <a:pt x="3235" y="0"/>
                  </a:lnTo>
                  <a:lnTo>
                    <a:pt x="3235" y="32"/>
                  </a:lnTo>
                  <a:close/>
                  <a:moveTo>
                    <a:pt x="3105" y="32"/>
                  </a:moveTo>
                  <a:lnTo>
                    <a:pt x="3170" y="32"/>
                  </a:lnTo>
                  <a:lnTo>
                    <a:pt x="3170" y="0"/>
                  </a:lnTo>
                  <a:lnTo>
                    <a:pt x="3105" y="0"/>
                  </a:lnTo>
                  <a:lnTo>
                    <a:pt x="3105" y="32"/>
                  </a:lnTo>
                  <a:close/>
                  <a:moveTo>
                    <a:pt x="2977" y="32"/>
                  </a:moveTo>
                  <a:lnTo>
                    <a:pt x="3040" y="32"/>
                  </a:lnTo>
                  <a:lnTo>
                    <a:pt x="3040" y="0"/>
                  </a:lnTo>
                  <a:lnTo>
                    <a:pt x="2977" y="0"/>
                  </a:lnTo>
                  <a:lnTo>
                    <a:pt x="2977" y="32"/>
                  </a:lnTo>
                  <a:close/>
                  <a:moveTo>
                    <a:pt x="2847" y="32"/>
                  </a:moveTo>
                  <a:lnTo>
                    <a:pt x="2912" y="32"/>
                  </a:lnTo>
                  <a:lnTo>
                    <a:pt x="2912" y="0"/>
                  </a:lnTo>
                  <a:lnTo>
                    <a:pt x="2847" y="0"/>
                  </a:lnTo>
                  <a:lnTo>
                    <a:pt x="2847" y="32"/>
                  </a:lnTo>
                  <a:close/>
                  <a:moveTo>
                    <a:pt x="2718" y="32"/>
                  </a:moveTo>
                  <a:lnTo>
                    <a:pt x="2782" y="32"/>
                  </a:lnTo>
                  <a:lnTo>
                    <a:pt x="2782" y="0"/>
                  </a:lnTo>
                  <a:lnTo>
                    <a:pt x="2718" y="0"/>
                  </a:lnTo>
                  <a:lnTo>
                    <a:pt x="2718" y="32"/>
                  </a:lnTo>
                  <a:close/>
                  <a:moveTo>
                    <a:pt x="2588" y="32"/>
                  </a:moveTo>
                  <a:lnTo>
                    <a:pt x="2653" y="32"/>
                  </a:lnTo>
                  <a:lnTo>
                    <a:pt x="2653" y="0"/>
                  </a:lnTo>
                  <a:lnTo>
                    <a:pt x="2588" y="0"/>
                  </a:lnTo>
                  <a:lnTo>
                    <a:pt x="2588" y="32"/>
                  </a:lnTo>
                  <a:close/>
                  <a:moveTo>
                    <a:pt x="2458" y="32"/>
                  </a:moveTo>
                  <a:lnTo>
                    <a:pt x="2523" y="32"/>
                  </a:lnTo>
                  <a:lnTo>
                    <a:pt x="2523" y="0"/>
                  </a:lnTo>
                  <a:lnTo>
                    <a:pt x="2458" y="0"/>
                  </a:lnTo>
                  <a:lnTo>
                    <a:pt x="2458" y="32"/>
                  </a:lnTo>
                  <a:close/>
                  <a:moveTo>
                    <a:pt x="2330" y="32"/>
                  </a:moveTo>
                  <a:lnTo>
                    <a:pt x="2393" y="32"/>
                  </a:lnTo>
                  <a:lnTo>
                    <a:pt x="2393" y="0"/>
                  </a:lnTo>
                  <a:lnTo>
                    <a:pt x="2330" y="0"/>
                  </a:lnTo>
                  <a:lnTo>
                    <a:pt x="2330" y="32"/>
                  </a:lnTo>
                  <a:close/>
                  <a:moveTo>
                    <a:pt x="2200" y="32"/>
                  </a:moveTo>
                  <a:lnTo>
                    <a:pt x="2265" y="32"/>
                  </a:lnTo>
                  <a:lnTo>
                    <a:pt x="2265" y="0"/>
                  </a:lnTo>
                  <a:lnTo>
                    <a:pt x="2200" y="0"/>
                  </a:lnTo>
                  <a:lnTo>
                    <a:pt x="2200" y="32"/>
                  </a:lnTo>
                  <a:close/>
                  <a:moveTo>
                    <a:pt x="2071" y="32"/>
                  </a:moveTo>
                  <a:lnTo>
                    <a:pt x="2136" y="32"/>
                  </a:lnTo>
                  <a:lnTo>
                    <a:pt x="2136" y="0"/>
                  </a:lnTo>
                  <a:lnTo>
                    <a:pt x="2071" y="0"/>
                  </a:lnTo>
                  <a:lnTo>
                    <a:pt x="2071" y="32"/>
                  </a:lnTo>
                  <a:close/>
                  <a:moveTo>
                    <a:pt x="1941" y="32"/>
                  </a:moveTo>
                  <a:lnTo>
                    <a:pt x="2006" y="32"/>
                  </a:lnTo>
                  <a:lnTo>
                    <a:pt x="2006" y="0"/>
                  </a:lnTo>
                  <a:lnTo>
                    <a:pt x="1941" y="0"/>
                  </a:lnTo>
                  <a:lnTo>
                    <a:pt x="1941" y="32"/>
                  </a:lnTo>
                  <a:close/>
                  <a:moveTo>
                    <a:pt x="1811" y="32"/>
                  </a:moveTo>
                  <a:lnTo>
                    <a:pt x="1876" y="32"/>
                  </a:lnTo>
                  <a:lnTo>
                    <a:pt x="1876" y="0"/>
                  </a:lnTo>
                  <a:lnTo>
                    <a:pt x="1811" y="0"/>
                  </a:lnTo>
                  <a:lnTo>
                    <a:pt x="1811" y="32"/>
                  </a:lnTo>
                  <a:close/>
                  <a:moveTo>
                    <a:pt x="1683" y="32"/>
                  </a:moveTo>
                  <a:lnTo>
                    <a:pt x="1748" y="32"/>
                  </a:lnTo>
                  <a:lnTo>
                    <a:pt x="1748" y="0"/>
                  </a:lnTo>
                  <a:lnTo>
                    <a:pt x="1683" y="0"/>
                  </a:lnTo>
                  <a:lnTo>
                    <a:pt x="1683" y="32"/>
                  </a:lnTo>
                  <a:close/>
                  <a:moveTo>
                    <a:pt x="1553" y="32"/>
                  </a:moveTo>
                  <a:lnTo>
                    <a:pt x="1618" y="32"/>
                  </a:lnTo>
                  <a:lnTo>
                    <a:pt x="1618" y="0"/>
                  </a:lnTo>
                  <a:lnTo>
                    <a:pt x="1553" y="0"/>
                  </a:lnTo>
                  <a:lnTo>
                    <a:pt x="1553" y="32"/>
                  </a:lnTo>
                  <a:close/>
                  <a:moveTo>
                    <a:pt x="1424" y="32"/>
                  </a:moveTo>
                  <a:lnTo>
                    <a:pt x="1489" y="32"/>
                  </a:lnTo>
                  <a:lnTo>
                    <a:pt x="1489" y="0"/>
                  </a:lnTo>
                  <a:lnTo>
                    <a:pt x="1424" y="0"/>
                  </a:lnTo>
                  <a:lnTo>
                    <a:pt x="1424" y="32"/>
                  </a:lnTo>
                  <a:close/>
                  <a:moveTo>
                    <a:pt x="1294" y="32"/>
                  </a:moveTo>
                  <a:lnTo>
                    <a:pt x="1359" y="32"/>
                  </a:lnTo>
                  <a:lnTo>
                    <a:pt x="1359" y="0"/>
                  </a:lnTo>
                  <a:lnTo>
                    <a:pt x="1294" y="0"/>
                  </a:lnTo>
                  <a:lnTo>
                    <a:pt x="1294" y="32"/>
                  </a:lnTo>
                  <a:close/>
                  <a:moveTo>
                    <a:pt x="1166" y="32"/>
                  </a:moveTo>
                  <a:lnTo>
                    <a:pt x="1229" y="32"/>
                  </a:lnTo>
                  <a:lnTo>
                    <a:pt x="1229" y="0"/>
                  </a:lnTo>
                  <a:lnTo>
                    <a:pt x="1166" y="0"/>
                  </a:lnTo>
                  <a:lnTo>
                    <a:pt x="1166" y="32"/>
                  </a:lnTo>
                  <a:close/>
                  <a:moveTo>
                    <a:pt x="1036" y="32"/>
                  </a:moveTo>
                  <a:lnTo>
                    <a:pt x="1101" y="32"/>
                  </a:lnTo>
                  <a:lnTo>
                    <a:pt x="1101" y="0"/>
                  </a:lnTo>
                  <a:lnTo>
                    <a:pt x="1036" y="0"/>
                  </a:lnTo>
                  <a:lnTo>
                    <a:pt x="1036" y="32"/>
                  </a:lnTo>
                  <a:close/>
                  <a:moveTo>
                    <a:pt x="907" y="32"/>
                  </a:moveTo>
                  <a:lnTo>
                    <a:pt x="971" y="32"/>
                  </a:lnTo>
                  <a:lnTo>
                    <a:pt x="971" y="0"/>
                  </a:lnTo>
                  <a:lnTo>
                    <a:pt x="907" y="0"/>
                  </a:lnTo>
                  <a:lnTo>
                    <a:pt x="907" y="32"/>
                  </a:lnTo>
                  <a:close/>
                  <a:moveTo>
                    <a:pt x="777" y="32"/>
                  </a:moveTo>
                  <a:lnTo>
                    <a:pt x="842" y="32"/>
                  </a:lnTo>
                  <a:lnTo>
                    <a:pt x="842" y="0"/>
                  </a:lnTo>
                  <a:lnTo>
                    <a:pt x="777" y="0"/>
                  </a:lnTo>
                  <a:lnTo>
                    <a:pt x="777" y="32"/>
                  </a:lnTo>
                  <a:close/>
                  <a:moveTo>
                    <a:pt x="647" y="32"/>
                  </a:moveTo>
                  <a:lnTo>
                    <a:pt x="712" y="32"/>
                  </a:lnTo>
                  <a:lnTo>
                    <a:pt x="712" y="0"/>
                  </a:lnTo>
                  <a:lnTo>
                    <a:pt x="647" y="0"/>
                  </a:lnTo>
                  <a:lnTo>
                    <a:pt x="647" y="32"/>
                  </a:lnTo>
                  <a:close/>
                  <a:moveTo>
                    <a:pt x="519" y="32"/>
                  </a:moveTo>
                  <a:lnTo>
                    <a:pt x="582" y="32"/>
                  </a:lnTo>
                  <a:lnTo>
                    <a:pt x="582" y="0"/>
                  </a:lnTo>
                  <a:lnTo>
                    <a:pt x="519" y="0"/>
                  </a:lnTo>
                  <a:lnTo>
                    <a:pt x="519" y="32"/>
                  </a:lnTo>
                  <a:close/>
                  <a:moveTo>
                    <a:pt x="389" y="32"/>
                  </a:moveTo>
                  <a:lnTo>
                    <a:pt x="454" y="32"/>
                  </a:lnTo>
                  <a:lnTo>
                    <a:pt x="454" y="0"/>
                  </a:lnTo>
                  <a:lnTo>
                    <a:pt x="389" y="0"/>
                  </a:lnTo>
                  <a:lnTo>
                    <a:pt x="389" y="32"/>
                  </a:lnTo>
                  <a:close/>
                  <a:moveTo>
                    <a:pt x="260" y="32"/>
                  </a:moveTo>
                  <a:lnTo>
                    <a:pt x="324" y="32"/>
                  </a:lnTo>
                  <a:lnTo>
                    <a:pt x="324" y="0"/>
                  </a:lnTo>
                  <a:lnTo>
                    <a:pt x="260" y="0"/>
                  </a:lnTo>
                  <a:lnTo>
                    <a:pt x="260" y="32"/>
                  </a:lnTo>
                  <a:close/>
                  <a:moveTo>
                    <a:pt x="130" y="32"/>
                  </a:moveTo>
                  <a:lnTo>
                    <a:pt x="195" y="32"/>
                  </a:lnTo>
                  <a:lnTo>
                    <a:pt x="195" y="0"/>
                  </a:lnTo>
                  <a:lnTo>
                    <a:pt x="130" y="0"/>
                  </a:lnTo>
                  <a:lnTo>
                    <a:pt x="130" y="32"/>
                  </a:lnTo>
                  <a:close/>
                  <a:moveTo>
                    <a:pt x="0" y="32"/>
                  </a:moveTo>
                  <a:lnTo>
                    <a:pt x="65" y="32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700"/>
            </a:p>
          </p:txBody>
        </p:sp>
        <p:sp>
          <p:nvSpPr>
            <p:cNvPr id="38" name="Oval 59"/>
            <p:cNvSpPr>
              <a:spLocks noChangeArrowheads="1"/>
            </p:cNvSpPr>
            <p:nvPr/>
          </p:nvSpPr>
          <p:spPr bwMode="auto">
            <a:xfrm>
              <a:off x="9565454" y="1828582"/>
              <a:ext cx="200025" cy="19843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700"/>
            </a:p>
          </p:txBody>
        </p:sp>
        <p:grpSp>
          <p:nvGrpSpPr>
            <p:cNvPr id="39" name="Grupo 38"/>
            <p:cNvGrpSpPr/>
            <p:nvPr/>
          </p:nvGrpSpPr>
          <p:grpSpPr>
            <a:xfrm>
              <a:off x="8480693" y="1431706"/>
              <a:ext cx="2021645" cy="275846"/>
              <a:chOff x="8021138" y="1133475"/>
              <a:chExt cx="2021645" cy="275846"/>
            </a:xfrm>
          </p:grpSpPr>
          <p:sp>
            <p:nvSpPr>
              <p:cNvPr id="40" name="Rectangle 83"/>
              <p:cNvSpPr>
                <a:spLocks noChangeArrowheads="1"/>
              </p:cNvSpPr>
              <p:nvPr/>
            </p:nvSpPr>
            <p:spPr bwMode="auto">
              <a:xfrm>
                <a:off x="8066088" y="1133475"/>
                <a:ext cx="1919436" cy="2308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s-ES" altLang="es-ES" sz="1500" b="1" dirty="0">
                    <a:solidFill>
                      <a:srgbClr val="29292B"/>
                    </a:solidFill>
                    <a:latin typeface="Calibri" panose="020F0502020204030204" pitchFamily="34" charset="0"/>
                  </a:rPr>
                  <a:t>NIVEL OBJETIVO (TO BE)</a:t>
                </a:r>
                <a:endParaRPr lang="es-ES" altLang="es-ES" sz="1200" dirty="0"/>
              </a:p>
            </p:txBody>
          </p:sp>
          <p:sp>
            <p:nvSpPr>
              <p:cNvPr id="41" name="Rectangle 90"/>
              <p:cNvSpPr>
                <a:spLocks noChangeArrowheads="1"/>
              </p:cNvSpPr>
              <p:nvPr/>
            </p:nvSpPr>
            <p:spPr bwMode="auto">
              <a:xfrm>
                <a:off x="8021138" y="1373188"/>
                <a:ext cx="2021645" cy="3613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</p:grpSp>
        <p:grpSp>
          <p:nvGrpSpPr>
            <p:cNvPr id="56" name="Grupo 55"/>
            <p:cNvGrpSpPr/>
            <p:nvPr/>
          </p:nvGrpSpPr>
          <p:grpSpPr>
            <a:xfrm>
              <a:off x="9967092" y="1865095"/>
              <a:ext cx="1827343" cy="719079"/>
              <a:chOff x="9507538" y="1566863"/>
              <a:chExt cx="2074863" cy="677863"/>
            </a:xfrm>
            <a:solidFill>
              <a:schemeClr val="accent6"/>
            </a:solidFill>
          </p:grpSpPr>
          <p:sp>
            <p:nvSpPr>
              <p:cNvPr id="57" name="Freeform 106"/>
              <p:cNvSpPr>
                <a:spLocks/>
              </p:cNvSpPr>
              <p:nvPr/>
            </p:nvSpPr>
            <p:spPr bwMode="auto">
              <a:xfrm>
                <a:off x="9528175" y="1587500"/>
                <a:ext cx="2033588" cy="635000"/>
              </a:xfrm>
              <a:custGeom>
                <a:avLst/>
                <a:gdLst>
                  <a:gd name="T0" fmla="*/ 0 w 948"/>
                  <a:gd name="T1" fmla="*/ 30 h 296"/>
                  <a:gd name="T2" fmla="*/ 30 w 948"/>
                  <a:gd name="T3" fmla="*/ 0 h 296"/>
                  <a:gd name="T4" fmla="*/ 918 w 948"/>
                  <a:gd name="T5" fmla="*/ 0 h 296"/>
                  <a:gd name="T6" fmla="*/ 948 w 948"/>
                  <a:gd name="T7" fmla="*/ 30 h 296"/>
                  <a:gd name="T8" fmla="*/ 948 w 948"/>
                  <a:gd name="T9" fmla="*/ 296 h 296"/>
                  <a:gd name="T10" fmla="*/ 0 w 948"/>
                  <a:gd name="T11" fmla="*/ 296 h 296"/>
                  <a:gd name="T12" fmla="*/ 0 w 948"/>
                  <a:gd name="T13" fmla="*/ 3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296">
                    <a:moveTo>
                      <a:pt x="0" y="30"/>
                    </a:moveTo>
                    <a:cubicBezTo>
                      <a:pt x="0" y="13"/>
                      <a:pt x="13" y="0"/>
                      <a:pt x="30" y="0"/>
                    </a:cubicBezTo>
                    <a:cubicBezTo>
                      <a:pt x="918" y="0"/>
                      <a:pt x="918" y="0"/>
                      <a:pt x="918" y="0"/>
                    </a:cubicBezTo>
                    <a:cubicBezTo>
                      <a:pt x="935" y="0"/>
                      <a:pt x="948" y="13"/>
                      <a:pt x="948" y="30"/>
                    </a:cubicBezTo>
                    <a:cubicBezTo>
                      <a:pt x="948" y="296"/>
                      <a:pt x="948" y="296"/>
                      <a:pt x="948" y="296"/>
                    </a:cubicBezTo>
                    <a:cubicBezTo>
                      <a:pt x="0" y="296"/>
                      <a:pt x="0" y="296"/>
                      <a:pt x="0" y="296"/>
                    </a:cubicBez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58" name="Freeform 107"/>
              <p:cNvSpPr>
                <a:spLocks/>
              </p:cNvSpPr>
              <p:nvPr/>
            </p:nvSpPr>
            <p:spPr bwMode="auto">
              <a:xfrm>
                <a:off x="9507538" y="1566863"/>
                <a:ext cx="2074863" cy="677863"/>
              </a:xfrm>
              <a:custGeom>
                <a:avLst/>
                <a:gdLst>
                  <a:gd name="T0" fmla="*/ 10 w 968"/>
                  <a:gd name="T1" fmla="*/ 40 h 316"/>
                  <a:gd name="T2" fmla="*/ 20 w 968"/>
                  <a:gd name="T3" fmla="*/ 40 h 316"/>
                  <a:gd name="T4" fmla="*/ 25 w 968"/>
                  <a:gd name="T5" fmla="*/ 26 h 316"/>
                  <a:gd name="T6" fmla="*/ 40 w 968"/>
                  <a:gd name="T7" fmla="*/ 20 h 316"/>
                  <a:gd name="T8" fmla="*/ 928 w 968"/>
                  <a:gd name="T9" fmla="*/ 20 h 316"/>
                  <a:gd name="T10" fmla="*/ 942 w 968"/>
                  <a:gd name="T11" fmla="*/ 26 h 316"/>
                  <a:gd name="T12" fmla="*/ 948 w 968"/>
                  <a:gd name="T13" fmla="*/ 40 h 316"/>
                  <a:gd name="T14" fmla="*/ 948 w 968"/>
                  <a:gd name="T15" fmla="*/ 296 h 316"/>
                  <a:gd name="T16" fmla="*/ 20 w 968"/>
                  <a:gd name="T17" fmla="*/ 296 h 316"/>
                  <a:gd name="T18" fmla="*/ 20 w 968"/>
                  <a:gd name="T19" fmla="*/ 40 h 316"/>
                  <a:gd name="T20" fmla="*/ 10 w 968"/>
                  <a:gd name="T21" fmla="*/ 40 h 316"/>
                  <a:gd name="T22" fmla="*/ 0 w 968"/>
                  <a:gd name="T23" fmla="*/ 40 h 316"/>
                  <a:gd name="T24" fmla="*/ 0 w 968"/>
                  <a:gd name="T25" fmla="*/ 316 h 316"/>
                  <a:gd name="T26" fmla="*/ 968 w 968"/>
                  <a:gd name="T27" fmla="*/ 316 h 316"/>
                  <a:gd name="T28" fmla="*/ 968 w 968"/>
                  <a:gd name="T29" fmla="*/ 40 h 316"/>
                  <a:gd name="T30" fmla="*/ 928 w 968"/>
                  <a:gd name="T31" fmla="*/ 0 h 316"/>
                  <a:gd name="T32" fmla="*/ 40 w 968"/>
                  <a:gd name="T33" fmla="*/ 0 h 316"/>
                  <a:gd name="T34" fmla="*/ 11 w 968"/>
                  <a:gd name="T35" fmla="*/ 11 h 316"/>
                  <a:gd name="T36" fmla="*/ 0 w 968"/>
                  <a:gd name="T37" fmla="*/ 40 h 316"/>
                  <a:gd name="T38" fmla="*/ 10 w 968"/>
                  <a:gd name="T39" fmla="*/ 4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8" h="316">
                    <a:moveTo>
                      <a:pt x="10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34"/>
                      <a:pt x="22" y="29"/>
                      <a:pt x="25" y="26"/>
                    </a:cubicBezTo>
                    <a:cubicBezTo>
                      <a:pt x="29" y="22"/>
                      <a:pt x="34" y="20"/>
                      <a:pt x="40" y="20"/>
                    </a:cubicBezTo>
                    <a:cubicBezTo>
                      <a:pt x="928" y="20"/>
                      <a:pt x="928" y="20"/>
                      <a:pt x="928" y="20"/>
                    </a:cubicBezTo>
                    <a:cubicBezTo>
                      <a:pt x="934" y="20"/>
                      <a:pt x="939" y="22"/>
                      <a:pt x="942" y="26"/>
                    </a:cubicBezTo>
                    <a:cubicBezTo>
                      <a:pt x="946" y="29"/>
                      <a:pt x="948" y="34"/>
                      <a:pt x="948" y="40"/>
                    </a:cubicBezTo>
                    <a:cubicBezTo>
                      <a:pt x="948" y="296"/>
                      <a:pt x="948" y="296"/>
                      <a:pt x="948" y="296"/>
                    </a:cubicBezTo>
                    <a:cubicBezTo>
                      <a:pt x="20" y="296"/>
                      <a:pt x="20" y="296"/>
                      <a:pt x="20" y="296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16"/>
                      <a:pt x="0" y="316"/>
                      <a:pt x="0" y="316"/>
                    </a:cubicBezTo>
                    <a:cubicBezTo>
                      <a:pt x="968" y="316"/>
                      <a:pt x="968" y="316"/>
                      <a:pt x="968" y="316"/>
                    </a:cubicBezTo>
                    <a:cubicBezTo>
                      <a:pt x="968" y="40"/>
                      <a:pt x="968" y="40"/>
                      <a:pt x="968" y="40"/>
                    </a:cubicBezTo>
                    <a:cubicBezTo>
                      <a:pt x="968" y="18"/>
                      <a:pt x="950" y="0"/>
                      <a:pt x="928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9" y="0"/>
                      <a:pt x="19" y="4"/>
                      <a:pt x="11" y="11"/>
                    </a:cubicBezTo>
                    <a:cubicBezTo>
                      <a:pt x="4" y="19"/>
                      <a:pt x="0" y="29"/>
                      <a:pt x="0" y="40"/>
                    </a:cubicBezTo>
                    <a:lnTo>
                      <a:pt x="1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59" name="Rectangle 108"/>
              <p:cNvSpPr>
                <a:spLocks noChangeArrowheads="1"/>
              </p:cNvSpPr>
              <p:nvPr/>
            </p:nvSpPr>
            <p:spPr bwMode="auto">
              <a:xfrm>
                <a:off x="9809163" y="1652588"/>
                <a:ext cx="1463670" cy="49244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ctr"/>
                <a:r>
                  <a:rPr lang="es-ES" altLang="es-ES" sz="16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PROTECCIÓN DEL</a:t>
                </a:r>
              </a:p>
              <a:p>
                <a:pPr lvl="0" algn="ctr"/>
                <a:r>
                  <a:rPr lang="es-ES" altLang="es-ES" sz="16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NEGOCIO</a:t>
                </a:r>
                <a:endParaRPr lang="es-ES" altLang="es-ES" sz="1200" dirty="0"/>
              </a:p>
            </p:txBody>
          </p:sp>
        </p:grp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73624F05-EC83-E9C0-22D7-D7308C7FA2B9}"/>
                </a:ext>
              </a:extLst>
            </p:cNvPr>
            <p:cNvGrpSpPr/>
            <p:nvPr/>
          </p:nvGrpSpPr>
          <p:grpSpPr>
            <a:xfrm>
              <a:off x="1003431" y="5570321"/>
              <a:ext cx="2508885" cy="703263"/>
              <a:chOff x="1505146" y="8355480"/>
              <a:chExt cx="3763327" cy="1054895"/>
            </a:xfrm>
          </p:grpSpPr>
          <p:sp>
            <p:nvSpPr>
              <p:cNvPr id="47" name="Freeform 91"/>
              <p:cNvSpPr>
                <a:spLocks/>
              </p:cNvSpPr>
              <p:nvPr/>
            </p:nvSpPr>
            <p:spPr bwMode="auto">
              <a:xfrm>
                <a:off x="1533721" y="8355480"/>
                <a:ext cx="3673129" cy="1054893"/>
              </a:xfrm>
              <a:custGeom>
                <a:avLst/>
                <a:gdLst>
                  <a:gd name="T0" fmla="*/ 0 w 949"/>
                  <a:gd name="T1" fmla="*/ 30 h 296"/>
                  <a:gd name="T2" fmla="*/ 30 w 949"/>
                  <a:gd name="T3" fmla="*/ 0 h 296"/>
                  <a:gd name="T4" fmla="*/ 919 w 949"/>
                  <a:gd name="T5" fmla="*/ 0 h 296"/>
                  <a:gd name="T6" fmla="*/ 949 w 949"/>
                  <a:gd name="T7" fmla="*/ 30 h 296"/>
                  <a:gd name="T8" fmla="*/ 949 w 949"/>
                  <a:gd name="T9" fmla="*/ 296 h 296"/>
                  <a:gd name="T10" fmla="*/ 0 w 949"/>
                  <a:gd name="T11" fmla="*/ 296 h 296"/>
                  <a:gd name="T12" fmla="*/ 0 w 949"/>
                  <a:gd name="T13" fmla="*/ 3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9" h="296">
                    <a:moveTo>
                      <a:pt x="0" y="30"/>
                    </a:moveTo>
                    <a:cubicBezTo>
                      <a:pt x="0" y="13"/>
                      <a:pt x="13" y="0"/>
                      <a:pt x="30" y="0"/>
                    </a:cubicBezTo>
                    <a:cubicBezTo>
                      <a:pt x="919" y="0"/>
                      <a:pt x="919" y="0"/>
                      <a:pt x="919" y="0"/>
                    </a:cubicBezTo>
                    <a:cubicBezTo>
                      <a:pt x="935" y="0"/>
                      <a:pt x="949" y="13"/>
                      <a:pt x="949" y="30"/>
                    </a:cubicBezTo>
                    <a:cubicBezTo>
                      <a:pt x="949" y="296"/>
                      <a:pt x="949" y="296"/>
                      <a:pt x="949" y="296"/>
                    </a:cubicBezTo>
                    <a:cubicBezTo>
                      <a:pt x="0" y="296"/>
                      <a:pt x="0" y="296"/>
                      <a:pt x="0" y="296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8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48" name="Freeform 92"/>
              <p:cNvSpPr>
                <a:spLocks/>
              </p:cNvSpPr>
              <p:nvPr/>
            </p:nvSpPr>
            <p:spPr bwMode="auto">
              <a:xfrm>
                <a:off x="1505146" y="8355483"/>
                <a:ext cx="3763327" cy="1054892"/>
              </a:xfrm>
              <a:custGeom>
                <a:avLst/>
                <a:gdLst>
                  <a:gd name="T0" fmla="*/ 10 w 969"/>
                  <a:gd name="T1" fmla="*/ 40 h 316"/>
                  <a:gd name="T2" fmla="*/ 20 w 969"/>
                  <a:gd name="T3" fmla="*/ 40 h 316"/>
                  <a:gd name="T4" fmla="*/ 26 w 969"/>
                  <a:gd name="T5" fmla="*/ 26 h 316"/>
                  <a:gd name="T6" fmla="*/ 40 w 969"/>
                  <a:gd name="T7" fmla="*/ 20 h 316"/>
                  <a:gd name="T8" fmla="*/ 929 w 969"/>
                  <a:gd name="T9" fmla="*/ 20 h 316"/>
                  <a:gd name="T10" fmla="*/ 943 w 969"/>
                  <a:gd name="T11" fmla="*/ 26 h 316"/>
                  <a:gd name="T12" fmla="*/ 949 w 969"/>
                  <a:gd name="T13" fmla="*/ 40 h 316"/>
                  <a:gd name="T14" fmla="*/ 949 w 969"/>
                  <a:gd name="T15" fmla="*/ 296 h 316"/>
                  <a:gd name="T16" fmla="*/ 20 w 969"/>
                  <a:gd name="T17" fmla="*/ 296 h 316"/>
                  <a:gd name="T18" fmla="*/ 20 w 969"/>
                  <a:gd name="T19" fmla="*/ 40 h 316"/>
                  <a:gd name="T20" fmla="*/ 10 w 969"/>
                  <a:gd name="T21" fmla="*/ 40 h 316"/>
                  <a:gd name="T22" fmla="*/ 0 w 969"/>
                  <a:gd name="T23" fmla="*/ 40 h 316"/>
                  <a:gd name="T24" fmla="*/ 0 w 969"/>
                  <a:gd name="T25" fmla="*/ 316 h 316"/>
                  <a:gd name="T26" fmla="*/ 969 w 969"/>
                  <a:gd name="T27" fmla="*/ 316 h 316"/>
                  <a:gd name="T28" fmla="*/ 969 w 969"/>
                  <a:gd name="T29" fmla="*/ 40 h 316"/>
                  <a:gd name="T30" fmla="*/ 957 w 969"/>
                  <a:gd name="T31" fmla="*/ 12 h 316"/>
                  <a:gd name="T32" fmla="*/ 929 w 969"/>
                  <a:gd name="T33" fmla="*/ 0 h 316"/>
                  <a:gd name="T34" fmla="*/ 40 w 969"/>
                  <a:gd name="T35" fmla="*/ 0 h 316"/>
                  <a:gd name="T36" fmla="*/ 12 w 969"/>
                  <a:gd name="T37" fmla="*/ 12 h 316"/>
                  <a:gd name="T38" fmla="*/ 0 w 969"/>
                  <a:gd name="T39" fmla="*/ 40 h 316"/>
                  <a:gd name="T40" fmla="*/ 10 w 969"/>
                  <a:gd name="T41" fmla="*/ 4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9" h="316">
                    <a:moveTo>
                      <a:pt x="10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34"/>
                      <a:pt x="22" y="29"/>
                      <a:pt x="26" y="26"/>
                    </a:cubicBezTo>
                    <a:cubicBezTo>
                      <a:pt x="29" y="22"/>
                      <a:pt x="34" y="20"/>
                      <a:pt x="40" y="20"/>
                    </a:cubicBezTo>
                    <a:cubicBezTo>
                      <a:pt x="929" y="20"/>
                      <a:pt x="929" y="20"/>
                      <a:pt x="929" y="20"/>
                    </a:cubicBezTo>
                    <a:cubicBezTo>
                      <a:pt x="934" y="20"/>
                      <a:pt x="939" y="22"/>
                      <a:pt x="943" y="26"/>
                    </a:cubicBezTo>
                    <a:cubicBezTo>
                      <a:pt x="946" y="29"/>
                      <a:pt x="949" y="34"/>
                      <a:pt x="949" y="40"/>
                    </a:cubicBezTo>
                    <a:cubicBezTo>
                      <a:pt x="949" y="296"/>
                      <a:pt x="949" y="296"/>
                      <a:pt x="949" y="296"/>
                    </a:cubicBezTo>
                    <a:cubicBezTo>
                      <a:pt x="20" y="296"/>
                      <a:pt x="20" y="296"/>
                      <a:pt x="20" y="296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16"/>
                      <a:pt x="0" y="316"/>
                      <a:pt x="0" y="316"/>
                    </a:cubicBezTo>
                    <a:cubicBezTo>
                      <a:pt x="969" y="316"/>
                      <a:pt x="969" y="316"/>
                      <a:pt x="969" y="316"/>
                    </a:cubicBezTo>
                    <a:cubicBezTo>
                      <a:pt x="969" y="40"/>
                      <a:pt x="969" y="40"/>
                      <a:pt x="969" y="40"/>
                    </a:cubicBezTo>
                    <a:cubicBezTo>
                      <a:pt x="969" y="29"/>
                      <a:pt x="964" y="19"/>
                      <a:pt x="957" y="12"/>
                    </a:cubicBezTo>
                    <a:cubicBezTo>
                      <a:pt x="950" y="4"/>
                      <a:pt x="940" y="0"/>
                      <a:pt x="929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9" y="0"/>
                      <a:pt x="19" y="4"/>
                      <a:pt x="12" y="12"/>
                    </a:cubicBezTo>
                    <a:cubicBezTo>
                      <a:pt x="4" y="19"/>
                      <a:pt x="0" y="29"/>
                      <a:pt x="0" y="40"/>
                    </a:cubicBezTo>
                    <a:lnTo>
                      <a:pt x="10" y="40"/>
                    </a:lnTo>
                    <a:close/>
                  </a:path>
                </a:pathLst>
              </a:custGeom>
              <a:solidFill>
                <a:srgbClr val="65C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49" name="Rectangle 93"/>
              <p:cNvSpPr>
                <a:spLocks noChangeArrowheads="1"/>
              </p:cNvSpPr>
              <p:nvPr/>
            </p:nvSpPr>
            <p:spPr bwMode="auto">
              <a:xfrm>
                <a:off x="1626208" y="8726172"/>
                <a:ext cx="3616107" cy="307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s-ES" altLang="es-ES" sz="1333" b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GAP ANALISIS ISO 27002</a:t>
                </a:r>
              </a:p>
            </p:txBody>
          </p: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54E8250E-CDF0-6E9D-CCEA-C209E3139F57}"/>
                </a:ext>
              </a:extLst>
            </p:cNvPr>
            <p:cNvGrpSpPr/>
            <p:nvPr/>
          </p:nvGrpSpPr>
          <p:grpSpPr>
            <a:xfrm>
              <a:off x="1358079" y="4176496"/>
              <a:ext cx="1736727" cy="1252538"/>
              <a:chOff x="2037117" y="6264743"/>
              <a:chExt cx="2605091" cy="1878807"/>
            </a:xfrm>
          </p:grpSpPr>
          <p:sp>
            <p:nvSpPr>
              <p:cNvPr id="43" name="Rectangle 73"/>
              <p:cNvSpPr>
                <a:spLocks noChangeArrowheads="1"/>
              </p:cNvSpPr>
              <p:nvPr/>
            </p:nvSpPr>
            <p:spPr bwMode="auto">
              <a:xfrm>
                <a:off x="2091887" y="7150570"/>
                <a:ext cx="2548679" cy="346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1500" b="1" dirty="0">
                    <a:solidFill>
                      <a:srgbClr val="29292B"/>
                    </a:solidFill>
                    <a:latin typeface="Calibri" panose="020F0502020204030204" pitchFamily="34" charset="0"/>
                  </a:rPr>
                  <a:t>NIVEL ACTUAL (AS IS)</a:t>
                </a:r>
                <a:endParaRPr lang="es-ES" altLang="es-ES" sz="1200" dirty="0"/>
              </a:p>
            </p:txBody>
          </p:sp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6E142251-C69C-45A1-285A-6122A6567D48}"/>
                  </a:ext>
                </a:extLst>
              </p:cNvPr>
              <p:cNvGrpSpPr/>
              <p:nvPr/>
            </p:nvGrpSpPr>
            <p:grpSpPr>
              <a:xfrm>
                <a:off x="3189644" y="7603007"/>
                <a:ext cx="302420" cy="540543"/>
                <a:chOff x="3189644" y="7603007"/>
                <a:chExt cx="302420" cy="540543"/>
              </a:xfrm>
            </p:grpSpPr>
            <p:sp>
              <p:nvSpPr>
                <p:cNvPr id="44" name="Rectangle 80"/>
                <p:cNvSpPr>
                  <a:spLocks noChangeArrowheads="1"/>
                </p:cNvSpPr>
                <p:nvPr/>
              </p:nvSpPr>
              <p:spPr bwMode="auto">
                <a:xfrm>
                  <a:off x="3315278" y="7617767"/>
                  <a:ext cx="45719" cy="525783"/>
                </a:xfrm>
                <a:prstGeom prst="rect">
                  <a:avLst/>
                </a:prstGeom>
                <a:solidFill>
                  <a:srgbClr val="65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 sz="2700"/>
                </a:p>
              </p:txBody>
            </p:sp>
            <p:sp>
              <p:nvSpPr>
                <p:cNvPr id="45" name="Freeform 81"/>
                <p:cNvSpPr>
                  <a:spLocks/>
                </p:cNvSpPr>
                <p:nvPr/>
              </p:nvSpPr>
              <p:spPr bwMode="auto">
                <a:xfrm>
                  <a:off x="3189644" y="7603007"/>
                  <a:ext cx="302420" cy="169070"/>
                </a:xfrm>
                <a:custGeom>
                  <a:avLst/>
                  <a:gdLst>
                    <a:gd name="T0" fmla="*/ 63 w 127"/>
                    <a:gd name="T1" fmla="*/ 0 h 71"/>
                    <a:gd name="T2" fmla="*/ 127 w 127"/>
                    <a:gd name="T3" fmla="*/ 59 h 71"/>
                    <a:gd name="T4" fmla="*/ 116 w 127"/>
                    <a:gd name="T5" fmla="*/ 71 h 71"/>
                    <a:gd name="T6" fmla="*/ 63 w 127"/>
                    <a:gd name="T7" fmla="*/ 21 h 71"/>
                    <a:gd name="T8" fmla="*/ 11 w 127"/>
                    <a:gd name="T9" fmla="*/ 71 h 71"/>
                    <a:gd name="T10" fmla="*/ 0 w 127"/>
                    <a:gd name="T11" fmla="*/ 59 h 71"/>
                    <a:gd name="T12" fmla="*/ 63 w 127"/>
                    <a:gd name="T1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7" h="71">
                      <a:moveTo>
                        <a:pt x="63" y="0"/>
                      </a:moveTo>
                      <a:lnTo>
                        <a:pt x="127" y="59"/>
                      </a:lnTo>
                      <a:lnTo>
                        <a:pt x="116" y="71"/>
                      </a:lnTo>
                      <a:lnTo>
                        <a:pt x="63" y="21"/>
                      </a:lnTo>
                      <a:lnTo>
                        <a:pt x="11" y="71"/>
                      </a:lnTo>
                      <a:lnTo>
                        <a:pt x="0" y="59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65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 sz="2700"/>
                </a:p>
              </p:txBody>
            </p:sp>
          </p:grpSp>
          <p:sp>
            <p:nvSpPr>
              <p:cNvPr id="46" name="Rectangle 82"/>
              <p:cNvSpPr>
                <a:spLocks noChangeArrowheads="1"/>
              </p:cNvSpPr>
              <p:nvPr/>
            </p:nvSpPr>
            <p:spPr bwMode="auto">
              <a:xfrm>
                <a:off x="2037117" y="7510137"/>
                <a:ext cx="2605091" cy="23813"/>
              </a:xfrm>
              <a:prstGeom prst="rect">
                <a:avLst/>
              </a:prstGeom>
              <a:solidFill>
                <a:srgbClr val="65C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51" name="Rectangle 97"/>
              <p:cNvSpPr>
                <a:spLocks noChangeArrowheads="1"/>
              </p:cNvSpPr>
              <p:nvPr/>
            </p:nvSpPr>
            <p:spPr bwMode="auto">
              <a:xfrm>
                <a:off x="3320612" y="6264743"/>
                <a:ext cx="38100" cy="819150"/>
              </a:xfrm>
              <a:prstGeom prst="rect">
                <a:avLst/>
              </a:prstGeom>
              <a:solidFill>
                <a:srgbClr val="65C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52" name="Freeform 98"/>
              <p:cNvSpPr>
                <a:spLocks/>
              </p:cNvSpPr>
              <p:nvPr/>
            </p:nvSpPr>
            <p:spPr bwMode="auto">
              <a:xfrm>
                <a:off x="3189643" y="6943398"/>
                <a:ext cx="302420" cy="169070"/>
              </a:xfrm>
              <a:custGeom>
                <a:avLst/>
                <a:gdLst>
                  <a:gd name="T0" fmla="*/ 63 w 127"/>
                  <a:gd name="T1" fmla="*/ 71 h 71"/>
                  <a:gd name="T2" fmla="*/ 127 w 127"/>
                  <a:gd name="T3" fmla="*/ 11 h 71"/>
                  <a:gd name="T4" fmla="*/ 116 w 127"/>
                  <a:gd name="T5" fmla="*/ 0 h 71"/>
                  <a:gd name="T6" fmla="*/ 63 w 127"/>
                  <a:gd name="T7" fmla="*/ 48 h 71"/>
                  <a:gd name="T8" fmla="*/ 11 w 127"/>
                  <a:gd name="T9" fmla="*/ 0 h 71"/>
                  <a:gd name="T10" fmla="*/ 0 w 127"/>
                  <a:gd name="T11" fmla="*/ 11 h 71"/>
                  <a:gd name="T12" fmla="*/ 63 w 127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71">
                    <a:moveTo>
                      <a:pt x="63" y="71"/>
                    </a:moveTo>
                    <a:lnTo>
                      <a:pt x="127" y="11"/>
                    </a:lnTo>
                    <a:lnTo>
                      <a:pt x="116" y="0"/>
                    </a:lnTo>
                    <a:lnTo>
                      <a:pt x="63" y="48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63" y="71"/>
                    </a:lnTo>
                    <a:close/>
                  </a:path>
                </a:pathLst>
              </a:custGeom>
              <a:solidFill>
                <a:srgbClr val="65C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</p:grp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DE86DEB-5093-74E9-7E62-5D8C0D7E70CC}"/>
                </a:ext>
              </a:extLst>
            </p:cNvPr>
            <p:cNvGrpSpPr/>
            <p:nvPr/>
          </p:nvGrpSpPr>
          <p:grpSpPr>
            <a:xfrm>
              <a:off x="1189803" y="3398620"/>
              <a:ext cx="2076451" cy="681038"/>
              <a:chOff x="1784705" y="5097930"/>
              <a:chExt cx="3114676" cy="1021557"/>
            </a:xfrm>
          </p:grpSpPr>
          <p:sp>
            <p:nvSpPr>
              <p:cNvPr id="53" name="Freeform 99"/>
              <p:cNvSpPr>
                <a:spLocks/>
              </p:cNvSpPr>
              <p:nvPr/>
            </p:nvSpPr>
            <p:spPr bwMode="auto">
              <a:xfrm>
                <a:off x="1815662" y="5131268"/>
                <a:ext cx="3052763" cy="954882"/>
              </a:xfrm>
              <a:custGeom>
                <a:avLst/>
                <a:gdLst>
                  <a:gd name="T0" fmla="*/ 0 w 949"/>
                  <a:gd name="T1" fmla="*/ 30 h 297"/>
                  <a:gd name="T2" fmla="*/ 30 w 949"/>
                  <a:gd name="T3" fmla="*/ 0 h 297"/>
                  <a:gd name="T4" fmla="*/ 919 w 949"/>
                  <a:gd name="T5" fmla="*/ 0 h 297"/>
                  <a:gd name="T6" fmla="*/ 949 w 949"/>
                  <a:gd name="T7" fmla="*/ 30 h 297"/>
                  <a:gd name="T8" fmla="*/ 949 w 949"/>
                  <a:gd name="T9" fmla="*/ 297 h 297"/>
                  <a:gd name="T10" fmla="*/ 0 w 949"/>
                  <a:gd name="T11" fmla="*/ 297 h 297"/>
                  <a:gd name="T12" fmla="*/ 0 w 949"/>
                  <a:gd name="T13" fmla="*/ 3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9" h="297">
                    <a:moveTo>
                      <a:pt x="0" y="30"/>
                    </a:moveTo>
                    <a:cubicBezTo>
                      <a:pt x="0" y="13"/>
                      <a:pt x="13" y="0"/>
                      <a:pt x="30" y="0"/>
                    </a:cubicBezTo>
                    <a:cubicBezTo>
                      <a:pt x="919" y="0"/>
                      <a:pt x="919" y="0"/>
                      <a:pt x="919" y="0"/>
                    </a:cubicBezTo>
                    <a:cubicBezTo>
                      <a:pt x="935" y="0"/>
                      <a:pt x="949" y="13"/>
                      <a:pt x="949" y="30"/>
                    </a:cubicBezTo>
                    <a:cubicBezTo>
                      <a:pt x="949" y="297"/>
                      <a:pt x="949" y="297"/>
                      <a:pt x="949" y="297"/>
                    </a:cubicBezTo>
                    <a:cubicBezTo>
                      <a:pt x="0" y="297"/>
                      <a:pt x="0" y="297"/>
                      <a:pt x="0" y="297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8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54" name="Freeform 100"/>
              <p:cNvSpPr>
                <a:spLocks/>
              </p:cNvSpPr>
              <p:nvPr/>
            </p:nvSpPr>
            <p:spPr bwMode="auto">
              <a:xfrm>
                <a:off x="1784705" y="5097930"/>
                <a:ext cx="3114676" cy="1021557"/>
              </a:xfrm>
              <a:custGeom>
                <a:avLst/>
                <a:gdLst>
                  <a:gd name="T0" fmla="*/ 10 w 969"/>
                  <a:gd name="T1" fmla="*/ 40 h 317"/>
                  <a:gd name="T2" fmla="*/ 20 w 969"/>
                  <a:gd name="T3" fmla="*/ 40 h 317"/>
                  <a:gd name="T4" fmla="*/ 26 w 969"/>
                  <a:gd name="T5" fmla="*/ 26 h 317"/>
                  <a:gd name="T6" fmla="*/ 40 w 969"/>
                  <a:gd name="T7" fmla="*/ 20 h 317"/>
                  <a:gd name="T8" fmla="*/ 929 w 969"/>
                  <a:gd name="T9" fmla="*/ 20 h 317"/>
                  <a:gd name="T10" fmla="*/ 943 w 969"/>
                  <a:gd name="T11" fmla="*/ 26 h 317"/>
                  <a:gd name="T12" fmla="*/ 949 w 969"/>
                  <a:gd name="T13" fmla="*/ 40 h 317"/>
                  <a:gd name="T14" fmla="*/ 949 w 969"/>
                  <a:gd name="T15" fmla="*/ 297 h 317"/>
                  <a:gd name="T16" fmla="*/ 20 w 969"/>
                  <a:gd name="T17" fmla="*/ 297 h 317"/>
                  <a:gd name="T18" fmla="*/ 20 w 969"/>
                  <a:gd name="T19" fmla="*/ 40 h 317"/>
                  <a:gd name="T20" fmla="*/ 10 w 969"/>
                  <a:gd name="T21" fmla="*/ 40 h 317"/>
                  <a:gd name="T22" fmla="*/ 0 w 969"/>
                  <a:gd name="T23" fmla="*/ 40 h 317"/>
                  <a:gd name="T24" fmla="*/ 0 w 969"/>
                  <a:gd name="T25" fmla="*/ 317 h 317"/>
                  <a:gd name="T26" fmla="*/ 969 w 969"/>
                  <a:gd name="T27" fmla="*/ 317 h 317"/>
                  <a:gd name="T28" fmla="*/ 969 w 969"/>
                  <a:gd name="T29" fmla="*/ 40 h 317"/>
                  <a:gd name="T30" fmla="*/ 957 w 969"/>
                  <a:gd name="T31" fmla="*/ 12 h 317"/>
                  <a:gd name="T32" fmla="*/ 929 w 969"/>
                  <a:gd name="T33" fmla="*/ 0 h 317"/>
                  <a:gd name="T34" fmla="*/ 40 w 969"/>
                  <a:gd name="T35" fmla="*/ 0 h 317"/>
                  <a:gd name="T36" fmla="*/ 12 w 969"/>
                  <a:gd name="T37" fmla="*/ 12 h 317"/>
                  <a:gd name="T38" fmla="*/ 0 w 969"/>
                  <a:gd name="T39" fmla="*/ 40 h 317"/>
                  <a:gd name="T40" fmla="*/ 10 w 969"/>
                  <a:gd name="T41" fmla="*/ 4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9" h="317">
                    <a:moveTo>
                      <a:pt x="10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34"/>
                      <a:pt x="22" y="30"/>
                      <a:pt x="26" y="26"/>
                    </a:cubicBezTo>
                    <a:cubicBezTo>
                      <a:pt x="29" y="22"/>
                      <a:pt x="34" y="20"/>
                      <a:pt x="40" y="20"/>
                    </a:cubicBezTo>
                    <a:cubicBezTo>
                      <a:pt x="929" y="20"/>
                      <a:pt x="929" y="20"/>
                      <a:pt x="929" y="20"/>
                    </a:cubicBezTo>
                    <a:cubicBezTo>
                      <a:pt x="934" y="20"/>
                      <a:pt x="939" y="22"/>
                      <a:pt x="943" y="26"/>
                    </a:cubicBezTo>
                    <a:cubicBezTo>
                      <a:pt x="946" y="30"/>
                      <a:pt x="949" y="34"/>
                      <a:pt x="949" y="40"/>
                    </a:cubicBezTo>
                    <a:cubicBezTo>
                      <a:pt x="949" y="297"/>
                      <a:pt x="949" y="297"/>
                      <a:pt x="949" y="297"/>
                    </a:cubicBezTo>
                    <a:cubicBezTo>
                      <a:pt x="20" y="297"/>
                      <a:pt x="20" y="297"/>
                      <a:pt x="20" y="297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969" y="317"/>
                      <a:pt x="969" y="317"/>
                      <a:pt x="969" y="317"/>
                    </a:cubicBezTo>
                    <a:cubicBezTo>
                      <a:pt x="969" y="40"/>
                      <a:pt x="969" y="40"/>
                      <a:pt x="969" y="40"/>
                    </a:cubicBezTo>
                    <a:cubicBezTo>
                      <a:pt x="969" y="29"/>
                      <a:pt x="964" y="19"/>
                      <a:pt x="957" y="12"/>
                    </a:cubicBezTo>
                    <a:cubicBezTo>
                      <a:pt x="950" y="5"/>
                      <a:pt x="940" y="0"/>
                      <a:pt x="929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9" y="0"/>
                      <a:pt x="19" y="5"/>
                      <a:pt x="12" y="12"/>
                    </a:cubicBezTo>
                    <a:cubicBezTo>
                      <a:pt x="4" y="19"/>
                      <a:pt x="0" y="29"/>
                      <a:pt x="0" y="40"/>
                    </a:cubicBezTo>
                    <a:lnTo>
                      <a:pt x="10" y="40"/>
                    </a:lnTo>
                    <a:close/>
                  </a:path>
                </a:pathLst>
              </a:custGeom>
              <a:solidFill>
                <a:srgbClr val="65C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55" name="Rectangle 101"/>
              <p:cNvSpPr>
                <a:spLocks noChangeArrowheads="1"/>
              </p:cNvSpPr>
              <p:nvPr/>
            </p:nvSpPr>
            <p:spPr bwMode="auto">
              <a:xfrm>
                <a:off x="2532852" y="5475668"/>
                <a:ext cx="1671034" cy="307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s-ES" altLang="es-ES" sz="1333" b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HACKING ÉTICO</a:t>
                </a:r>
              </a:p>
            </p:txBody>
          </p:sp>
        </p:grpSp>
        <p:grpSp>
          <p:nvGrpSpPr>
            <p:cNvPr id="60" name="Grupo 59"/>
            <p:cNvGrpSpPr/>
            <p:nvPr/>
          </p:nvGrpSpPr>
          <p:grpSpPr>
            <a:xfrm>
              <a:off x="3213866" y="4776569"/>
              <a:ext cx="550862" cy="255588"/>
              <a:chOff x="2754313" y="4478338"/>
              <a:chExt cx="550862" cy="255588"/>
            </a:xfrm>
            <a:solidFill>
              <a:srgbClr val="FFC000"/>
            </a:solidFill>
          </p:grpSpPr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3048000" y="4478338"/>
                <a:ext cx="257175" cy="255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auto">
              <a:xfrm>
                <a:off x="3076575" y="4506913"/>
                <a:ext cx="198438" cy="1984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63" name="Rectangle 117"/>
              <p:cNvSpPr>
                <a:spLocks noChangeArrowheads="1"/>
              </p:cNvSpPr>
              <p:nvPr/>
            </p:nvSpPr>
            <p:spPr bwMode="auto">
              <a:xfrm>
                <a:off x="2754313" y="4594225"/>
                <a:ext cx="192088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  <p:sp>
            <p:nvSpPr>
              <p:cNvPr id="64" name="Freeform 118"/>
              <p:cNvSpPr>
                <a:spLocks/>
              </p:cNvSpPr>
              <p:nvPr/>
            </p:nvSpPr>
            <p:spPr bwMode="auto">
              <a:xfrm>
                <a:off x="2849563" y="4506913"/>
                <a:ext cx="114300" cy="201613"/>
              </a:xfrm>
              <a:custGeom>
                <a:avLst/>
                <a:gdLst>
                  <a:gd name="T0" fmla="*/ 72 w 72"/>
                  <a:gd name="T1" fmla="*/ 63 h 127"/>
                  <a:gd name="T2" fmla="*/ 12 w 72"/>
                  <a:gd name="T3" fmla="*/ 127 h 127"/>
                  <a:gd name="T4" fmla="*/ 0 w 72"/>
                  <a:gd name="T5" fmla="*/ 116 h 127"/>
                  <a:gd name="T6" fmla="*/ 50 w 72"/>
                  <a:gd name="T7" fmla="*/ 63 h 127"/>
                  <a:gd name="T8" fmla="*/ 0 w 72"/>
                  <a:gd name="T9" fmla="*/ 10 h 127"/>
                  <a:gd name="T10" fmla="*/ 12 w 72"/>
                  <a:gd name="T11" fmla="*/ 0 h 127"/>
                  <a:gd name="T12" fmla="*/ 72 w 72"/>
                  <a:gd name="T13" fmla="*/ 6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127">
                    <a:moveTo>
                      <a:pt x="72" y="63"/>
                    </a:moveTo>
                    <a:lnTo>
                      <a:pt x="12" y="127"/>
                    </a:lnTo>
                    <a:lnTo>
                      <a:pt x="0" y="116"/>
                    </a:lnTo>
                    <a:lnTo>
                      <a:pt x="50" y="63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72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700"/>
              </a:p>
            </p:txBody>
          </p:sp>
        </p:grpSp>
        <p:grpSp>
          <p:nvGrpSpPr>
            <p:cNvPr id="84" name="Grupo 83"/>
            <p:cNvGrpSpPr/>
            <p:nvPr/>
          </p:nvGrpSpPr>
          <p:grpSpPr>
            <a:xfrm>
              <a:off x="5157770" y="2977239"/>
              <a:ext cx="3001910" cy="1696839"/>
              <a:chOff x="4698217" y="2679006"/>
              <a:chExt cx="3001910" cy="1696839"/>
            </a:xfrm>
          </p:grpSpPr>
          <p:sp>
            <p:nvSpPr>
              <p:cNvPr id="86" name="Rectangle 143"/>
              <p:cNvSpPr>
                <a:spLocks noChangeArrowheads="1"/>
              </p:cNvSpPr>
              <p:nvPr/>
            </p:nvSpPr>
            <p:spPr bwMode="auto">
              <a:xfrm rot="20700000">
                <a:off x="4698217" y="4068068"/>
                <a:ext cx="16190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H</a:t>
                </a:r>
                <a:endParaRPr lang="es-ES" altLang="es-ES" sz="1200"/>
              </a:p>
            </p:txBody>
          </p:sp>
          <p:sp>
            <p:nvSpPr>
              <p:cNvPr id="87" name="Rectangle 144"/>
              <p:cNvSpPr>
                <a:spLocks noChangeArrowheads="1"/>
              </p:cNvSpPr>
              <p:nvPr/>
            </p:nvSpPr>
            <p:spPr bwMode="auto">
              <a:xfrm rot="20640000">
                <a:off x="4852944" y="4025206"/>
                <a:ext cx="17312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O</a:t>
                </a:r>
                <a:endParaRPr lang="es-ES" altLang="es-ES" sz="1200" dirty="0"/>
              </a:p>
            </p:txBody>
          </p:sp>
          <p:sp>
            <p:nvSpPr>
              <p:cNvPr id="88" name="Rectangle 145"/>
              <p:cNvSpPr>
                <a:spLocks noChangeArrowheads="1"/>
              </p:cNvSpPr>
              <p:nvPr/>
            </p:nvSpPr>
            <p:spPr bwMode="auto">
              <a:xfrm rot="20580000">
                <a:off x="5016089" y="3988693"/>
                <a:ext cx="8496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J</a:t>
                </a:r>
                <a:endParaRPr lang="es-ES" altLang="es-ES" sz="1200" dirty="0"/>
              </a:p>
            </p:txBody>
          </p:sp>
          <p:sp>
            <p:nvSpPr>
              <p:cNvPr id="89" name="Rectangle 146"/>
              <p:cNvSpPr>
                <a:spLocks noChangeArrowheads="1"/>
              </p:cNvSpPr>
              <p:nvPr/>
            </p:nvSpPr>
            <p:spPr bwMode="auto">
              <a:xfrm rot="20580000">
                <a:off x="5090360" y="3955356"/>
                <a:ext cx="1554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A</a:t>
                </a:r>
                <a:endParaRPr lang="es-ES" altLang="es-ES" sz="1200" dirty="0"/>
              </a:p>
            </p:txBody>
          </p:sp>
          <p:sp>
            <p:nvSpPr>
              <p:cNvPr id="90" name="Rectangle 147"/>
              <p:cNvSpPr>
                <a:spLocks noChangeArrowheads="1"/>
              </p:cNvSpPr>
              <p:nvPr/>
            </p:nvSpPr>
            <p:spPr bwMode="auto">
              <a:xfrm rot="20520000">
                <a:off x="5295117" y="3890268"/>
                <a:ext cx="16190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D</a:t>
                </a:r>
                <a:endParaRPr lang="es-ES" altLang="es-ES" sz="1200"/>
              </a:p>
            </p:txBody>
          </p:sp>
          <p:sp>
            <p:nvSpPr>
              <p:cNvPr id="91" name="Rectangle 148"/>
              <p:cNvSpPr>
                <a:spLocks noChangeArrowheads="1"/>
              </p:cNvSpPr>
              <p:nvPr/>
            </p:nvSpPr>
            <p:spPr bwMode="auto">
              <a:xfrm rot="20460000">
                <a:off x="5446109" y="3845818"/>
                <a:ext cx="12503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E</a:t>
                </a:r>
                <a:endParaRPr lang="es-ES" altLang="es-ES" sz="1200"/>
              </a:p>
            </p:txBody>
          </p:sp>
          <p:sp>
            <p:nvSpPr>
              <p:cNvPr id="92" name="Rectangle 149"/>
              <p:cNvSpPr>
                <a:spLocks noChangeArrowheads="1"/>
              </p:cNvSpPr>
              <p:nvPr/>
            </p:nvSpPr>
            <p:spPr bwMode="auto">
              <a:xfrm rot="20340000">
                <a:off x="5614289" y="3779143"/>
                <a:ext cx="14427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R</a:t>
                </a:r>
                <a:endParaRPr lang="es-ES" altLang="es-ES" sz="1200"/>
              </a:p>
            </p:txBody>
          </p:sp>
          <p:sp>
            <p:nvSpPr>
              <p:cNvPr id="93" name="Rectangle 150"/>
              <p:cNvSpPr>
                <a:spLocks noChangeArrowheads="1"/>
              </p:cNvSpPr>
              <p:nvPr/>
            </p:nvSpPr>
            <p:spPr bwMode="auto">
              <a:xfrm rot="20280000">
                <a:off x="5746738" y="3721993"/>
                <a:ext cx="1667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U</a:t>
                </a:r>
                <a:endParaRPr lang="es-ES" altLang="es-ES" sz="1200"/>
              </a:p>
            </p:txBody>
          </p:sp>
          <p:sp>
            <p:nvSpPr>
              <p:cNvPr id="94" name="Rectangle 151"/>
              <p:cNvSpPr>
                <a:spLocks noChangeArrowheads="1"/>
              </p:cNvSpPr>
              <p:nvPr/>
            </p:nvSpPr>
            <p:spPr bwMode="auto">
              <a:xfrm rot="20220000">
                <a:off x="5902506" y="3668018"/>
                <a:ext cx="12663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T</a:t>
                </a:r>
                <a:endParaRPr lang="es-ES" altLang="es-ES" sz="1200"/>
              </a:p>
            </p:txBody>
          </p:sp>
          <p:sp>
            <p:nvSpPr>
              <p:cNvPr id="95" name="Rectangle 152"/>
              <p:cNvSpPr>
                <a:spLocks noChangeArrowheads="1"/>
              </p:cNvSpPr>
              <p:nvPr/>
            </p:nvSpPr>
            <p:spPr bwMode="auto">
              <a:xfrm rot="20220000">
                <a:off x="5999998" y="3623568"/>
                <a:ext cx="1554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A</a:t>
                </a:r>
                <a:endParaRPr lang="es-ES" altLang="es-ES" sz="1200" dirty="0"/>
              </a:p>
            </p:txBody>
          </p:sp>
          <p:sp>
            <p:nvSpPr>
              <p:cNvPr id="96" name="Rectangle 153"/>
              <p:cNvSpPr>
                <a:spLocks noChangeArrowheads="1"/>
              </p:cNvSpPr>
              <p:nvPr/>
            </p:nvSpPr>
            <p:spPr bwMode="auto">
              <a:xfrm rot="20100000">
                <a:off x="6192178" y="3539431"/>
                <a:ext cx="13625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P</a:t>
                </a:r>
                <a:endParaRPr lang="es-ES" altLang="es-ES" sz="1200" dirty="0"/>
              </a:p>
            </p:txBody>
          </p:sp>
          <p:sp>
            <p:nvSpPr>
              <p:cNvPr id="97" name="Rectangle 154"/>
              <p:cNvSpPr>
                <a:spLocks noChangeArrowheads="1"/>
              </p:cNvSpPr>
              <p:nvPr/>
            </p:nvSpPr>
            <p:spPr bwMode="auto">
              <a:xfrm rot="20040000">
                <a:off x="6314471" y="3483868"/>
                <a:ext cx="12503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E</a:t>
                </a:r>
                <a:endParaRPr lang="es-ES" altLang="es-ES" sz="1200" dirty="0"/>
              </a:p>
            </p:txBody>
          </p:sp>
          <p:sp>
            <p:nvSpPr>
              <p:cNvPr id="98" name="Rectangle 155"/>
              <p:cNvSpPr>
                <a:spLocks noChangeArrowheads="1"/>
              </p:cNvSpPr>
              <p:nvPr/>
            </p:nvSpPr>
            <p:spPr bwMode="auto">
              <a:xfrm rot="19980000">
                <a:off x="6425503" y="3425131"/>
                <a:ext cx="14427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R</a:t>
                </a:r>
                <a:endParaRPr lang="es-ES" altLang="es-ES" sz="1200" dirty="0"/>
              </a:p>
            </p:txBody>
          </p:sp>
          <p:sp>
            <p:nvSpPr>
              <p:cNvPr id="99" name="Rectangle 156"/>
              <p:cNvSpPr>
                <a:spLocks noChangeArrowheads="1"/>
              </p:cNvSpPr>
              <p:nvPr/>
            </p:nvSpPr>
            <p:spPr bwMode="auto">
              <a:xfrm rot="19920000">
                <a:off x="6549437" y="3364806"/>
                <a:ext cx="12182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S</a:t>
                </a:r>
                <a:endParaRPr lang="es-ES" altLang="es-ES" sz="1200"/>
              </a:p>
            </p:txBody>
          </p:sp>
          <p:sp>
            <p:nvSpPr>
              <p:cNvPr id="100" name="Rectangle 157"/>
              <p:cNvSpPr>
                <a:spLocks noChangeArrowheads="1"/>
              </p:cNvSpPr>
              <p:nvPr/>
            </p:nvSpPr>
            <p:spPr bwMode="auto">
              <a:xfrm rot="19860000">
                <a:off x="6653168" y="3293368"/>
                <a:ext cx="17312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O</a:t>
                </a:r>
                <a:endParaRPr lang="es-ES" altLang="es-ES" sz="1200"/>
              </a:p>
            </p:txBody>
          </p:sp>
          <p:sp>
            <p:nvSpPr>
              <p:cNvPr id="101" name="Rectangle 158"/>
              <p:cNvSpPr>
                <a:spLocks noChangeArrowheads="1"/>
              </p:cNvSpPr>
              <p:nvPr/>
            </p:nvSpPr>
            <p:spPr bwMode="auto">
              <a:xfrm rot="19740000">
                <a:off x="6798448" y="3209231"/>
                <a:ext cx="16831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N</a:t>
                </a:r>
                <a:endParaRPr lang="es-ES" altLang="es-ES" sz="1200"/>
              </a:p>
            </p:txBody>
          </p:sp>
          <p:sp>
            <p:nvSpPr>
              <p:cNvPr id="102" name="Rectangle 159"/>
              <p:cNvSpPr>
                <a:spLocks noChangeArrowheads="1"/>
              </p:cNvSpPr>
              <p:nvPr/>
            </p:nvSpPr>
            <p:spPr bwMode="auto">
              <a:xfrm rot="19680000">
                <a:off x="6941385" y="3125093"/>
                <a:ext cx="1554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 dirty="0">
                    <a:solidFill>
                      <a:srgbClr val="20284D"/>
                    </a:solidFill>
                    <a:latin typeface="Calibri" panose="020F0502020204030204" pitchFamily="34" charset="0"/>
                  </a:rPr>
                  <a:t>A</a:t>
                </a:r>
                <a:endParaRPr lang="es-ES" altLang="es-ES" sz="1200" dirty="0"/>
              </a:p>
            </p:txBody>
          </p:sp>
          <p:sp>
            <p:nvSpPr>
              <p:cNvPr id="103" name="Rectangle 160"/>
              <p:cNvSpPr>
                <a:spLocks noChangeArrowheads="1"/>
              </p:cNvSpPr>
              <p:nvPr/>
            </p:nvSpPr>
            <p:spPr bwMode="auto">
              <a:xfrm rot="19560000">
                <a:off x="7070993" y="3055243"/>
                <a:ext cx="10900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L</a:t>
                </a:r>
                <a:endParaRPr lang="es-ES" altLang="es-ES" sz="1200"/>
              </a:p>
            </p:txBody>
          </p:sp>
          <p:sp>
            <p:nvSpPr>
              <p:cNvPr id="104" name="Rectangle 161"/>
              <p:cNvSpPr>
                <a:spLocks noChangeArrowheads="1"/>
              </p:cNvSpPr>
              <p:nvPr/>
            </p:nvSpPr>
            <p:spPr bwMode="auto">
              <a:xfrm rot="19560000">
                <a:off x="7166435" y="3007618"/>
                <a:ext cx="6893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I</a:t>
                </a:r>
                <a:endParaRPr lang="es-ES" altLang="es-ES" sz="1200"/>
              </a:p>
            </p:txBody>
          </p:sp>
          <p:sp>
            <p:nvSpPr>
              <p:cNvPr id="105" name="Rectangle 162"/>
              <p:cNvSpPr>
                <a:spLocks noChangeArrowheads="1"/>
              </p:cNvSpPr>
              <p:nvPr/>
            </p:nvSpPr>
            <p:spPr bwMode="auto">
              <a:xfrm rot="19500000">
                <a:off x="7215394" y="2950468"/>
                <a:ext cx="12182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Z</a:t>
                </a:r>
                <a:endParaRPr lang="es-ES" altLang="es-ES" sz="1200"/>
              </a:p>
            </p:txBody>
          </p:sp>
          <p:sp>
            <p:nvSpPr>
              <p:cNvPr id="106" name="Rectangle 163"/>
              <p:cNvSpPr>
                <a:spLocks noChangeArrowheads="1"/>
              </p:cNvSpPr>
              <p:nvPr/>
            </p:nvSpPr>
            <p:spPr bwMode="auto">
              <a:xfrm rot="19380000">
                <a:off x="7306510" y="2869506"/>
                <a:ext cx="1554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A</a:t>
                </a:r>
                <a:endParaRPr lang="es-ES" altLang="es-ES" sz="1200"/>
              </a:p>
            </p:txBody>
          </p:sp>
          <p:sp>
            <p:nvSpPr>
              <p:cNvPr id="107" name="Rectangle 164"/>
              <p:cNvSpPr>
                <a:spLocks noChangeArrowheads="1"/>
              </p:cNvSpPr>
              <p:nvPr/>
            </p:nvSpPr>
            <p:spPr bwMode="auto">
              <a:xfrm rot="19260000">
                <a:off x="7423954" y="2774256"/>
                <a:ext cx="16190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D</a:t>
                </a:r>
                <a:endParaRPr lang="es-ES" altLang="es-ES" sz="1200"/>
              </a:p>
            </p:txBody>
          </p:sp>
          <p:sp>
            <p:nvSpPr>
              <p:cNvPr id="108" name="Rectangle 165"/>
              <p:cNvSpPr>
                <a:spLocks noChangeArrowheads="1"/>
              </p:cNvSpPr>
              <p:nvPr/>
            </p:nvSpPr>
            <p:spPr bwMode="auto">
              <a:xfrm rot="19200000">
                <a:off x="7544635" y="2679006"/>
                <a:ext cx="1554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altLang="es-ES" sz="2000" b="1">
                    <a:solidFill>
                      <a:srgbClr val="20284D"/>
                    </a:solidFill>
                    <a:latin typeface="Calibri" panose="020F0502020204030204" pitchFamily="34" charset="0"/>
                  </a:rPr>
                  <a:t>A</a:t>
                </a:r>
                <a:endParaRPr lang="es-ES" altLang="es-ES" sz="1200"/>
              </a:p>
            </p:txBody>
          </p:sp>
        </p:grpSp>
        <p:sp>
          <p:nvSpPr>
            <p:cNvPr id="85" name="Freeform 220"/>
            <p:cNvSpPr>
              <a:spLocks/>
            </p:cNvSpPr>
            <p:nvPr/>
          </p:nvSpPr>
          <p:spPr bwMode="auto">
            <a:xfrm>
              <a:off x="3783779" y="2028609"/>
              <a:ext cx="5784850" cy="2920999"/>
            </a:xfrm>
            <a:custGeom>
              <a:avLst/>
              <a:gdLst>
                <a:gd name="T0" fmla="*/ 2595 w 2628"/>
                <a:gd name="T1" fmla="*/ 2 h 1325"/>
                <a:gd name="T2" fmla="*/ 2259 w 2628"/>
                <a:gd name="T3" fmla="*/ 166 h 1325"/>
                <a:gd name="T4" fmla="*/ 2371 w 2628"/>
                <a:gd name="T5" fmla="*/ 233 h 1325"/>
                <a:gd name="T6" fmla="*/ 2310 w 2628"/>
                <a:gd name="T7" fmla="*/ 309 h 1325"/>
                <a:gd name="T8" fmla="*/ 2268 w 2628"/>
                <a:gd name="T9" fmla="*/ 359 h 1325"/>
                <a:gd name="T10" fmla="*/ 2186 w 2628"/>
                <a:gd name="T11" fmla="*/ 449 h 1325"/>
                <a:gd name="T12" fmla="*/ 2131 w 2628"/>
                <a:gd name="T13" fmla="*/ 506 h 1325"/>
                <a:gd name="T14" fmla="*/ 2091 w 2628"/>
                <a:gd name="T15" fmla="*/ 544 h 1325"/>
                <a:gd name="T16" fmla="*/ 2006 w 2628"/>
                <a:gd name="T17" fmla="*/ 622 h 1325"/>
                <a:gd name="T18" fmla="*/ 1960 w 2628"/>
                <a:gd name="T19" fmla="*/ 661 h 1325"/>
                <a:gd name="T20" fmla="*/ 1863 w 2628"/>
                <a:gd name="T21" fmla="*/ 738 h 1325"/>
                <a:gd name="T22" fmla="*/ 1412 w 2628"/>
                <a:gd name="T23" fmla="*/ 1014 h 1325"/>
                <a:gd name="T24" fmla="*/ 1289 w 2628"/>
                <a:gd name="T25" fmla="*/ 1071 h 1325"/>
                <a:gd name="T26" fmla="*/ 1164 w 2628"/>
                <a:gd name="T27" fmla="*/ 1121 h 1325"/>
                <a:gd name="T28" fmla="*/ 1039 w 2628"/>
                <a:gd name="T29" fmla="*/ 1165 h 1325"/>
                <a:gd name="T30" fmla="*/ 914 w 2628"/>
                <a:gd name="T31" fmla="*/ 1202 h 1325"/>
                <a:gd name="T32" fmla="*/ 853 w 2628"/>
                <a:gd name="T33" fmla="*/ 1218 h 1325"/>
                <a:gd name="T34" fmla="*/ 675 w 2628"/>
                <a:gd name="T35" fmla="*/ 1258 h 1325"/>
                <a:gd name="T36" fmla="*/ 562 w 2628"/>
                <a:gd name="T37" fmla="*/ 1278 h 1325"/>
                <a:gd name="T38" fmla="*/ 508 w 2628"/>
                <a:gd name="T39" fmla="*/ 1286 h 1325"/>
                <a:gd name="T40" fmla="*/ 359 w 2628"/>
                <a:gd name="T41" fmla="*/ 1303 h 1325"/>
                <a:gd name="T42" fmla="*/ 192 w 2628"/>
                <a:gd name="T43" fmla="*/ 1314 h 1325"/>
                <a:gd name="T44" fmla="*/ 33 w 2628"/>
                <a:gd name="T45" fmla="*/ 1317 h 1325"/>
                <a:gd name="T46" fmla="*/ 33 w 2628"/>
                <a:gd name="T47" fmla="*/ 1319 h 1325"/>
                <a:gd name="T48" fmla="*/ 192 w 2628"/>
                <a:gd name="T49" fmla="*/ 1325 h 1325"/>
                <a:gd name="T50" fmla="*/ 360 w 2628"/>
                <a:gd name="T51" fmla="*/ 1323 h 1325"/>
                <a:gd name="T52" fmla="*/ 511 w 2628"/>
                <a:gd name="T53" fmla="*/ 1313 h 1325"/>
                <a:gd name="T54" fmla="*/ 566 w 2628"/>
                <a:gd name="T55" fmla="*/ 1308 h 1325"/>
                <a:gd name="T56" fmla="*/ 681 w 2628"/>
                <a:gd name="T57" fmla="*/ 1295 h 1325"/>
                <a:gd name="T58" fmla="*/ 863 w 2628"/>
                <a:gd name="T59" fmla="*/ 1264 h 1325"/>
                <a:gd name="T60" fmla="*/ 927 w 2628"/>
                <a:gd name="T61" fmla="*/ 1251 h 1325"/>
                <a:gd name="T62" fmla="*/ 1055 w 2628"/>
                <a:gd name="T63" fmla="*/ 1220 h 1325"/>
                <a:gd name="T64" fmla="*/ 1185 w 2628"/>
                <a:gd name="T65" fmla="*/ 1183 h 1325"/>
                <a:gd name="T66" fmla="*/ 1316 w 2628"/>
                <a:gd name="T67" fmla="*/ 1138 h 1325"/>
                <a:gd name="T68" fmla="*/ 1445 w 2628"/>
                <a:gd name="T69" fmla="*/ 1088 h 1325"/>
                <a:gd name="T70" fmla="*/ 1927 w 2628"/>
                <a:gd name="T71" fmla="*/ 828 h 1325"/>
                <a:gd name="T72" fmla="*/ 2032 w 2628"/>
                <a:gd name="T73" fmla="*/ 753 h 1325"/>
                <a:gd name="T74" fmla="*/ 2082 w 2628"/>
                <a:gd name="T75" fmla="*/ 715 h 1325"/>
                <a:gd name="T76" fmla="*/ 2176 w 2628"/>
                <a:gd name="T77" fmla="*/ 638 h 1325"/>
                <a:gd name="T78" fmla="*/ 2220 w 2628"/>
                <a:gd name="T79" fmla="*/ 600 h 1325"/>
                <a:gd name="T80" fmla="*/ 2281 w 2628"/>
                <a:gd name="T81" fmla="*/ 544 h 1325"/>
                <a:gd name="T82" fmla="*/ 2372 w 2628"/>
                <a:gd name="T83" fmla="*/ 454 h 1325"/>
                <a:gd name="T84" fmla="*/ 2420 w 2628"/>
                <a:gd name="T85" fmla="*/ 404 h 1325"/>
                <a:gd name="T86" fmla="*/ 2487 w 2628"/>
                <a:gd name="T87" fmla="*/ 327 h 1325"/>
                <a:gd name="T88" fmla="*/ 2618 w 2628"/>
                <a:gd name="T89" fmla="*/ 380 h 1325"/>
                <a:gd name="T90" fmla="*/ 2603 w 2628"/>
                <a:gd name="T91" fmla="*/ 6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28" h="1325">
                  <a:moveTo>
                    <a:pt x="2603" y="6"/>
                  </a:moveTo>
                  <a:cubicBezTo>
                    <a:pt x="2603" y="2"/>
                    <a:pt x="2599" y="0"/>
                    <a:pt x="2595" y="2"/>
                  </a:cubicBezTo>
                  <a:cubicBezTo>
                    <a:pt x="2258" y="156"/>
                    <a:pt x="2258" y="156"/>
                    <a:pt x="2258" y="156"/>
                  </a:cubicBezTo>
                  <a:cubicBezTo>
                    <a:pt x="2254" y="158"/>
                    <a:pt x="2254" y="165"/>
                    <a:pt x="2259" y="166"/>
                  </a:cubicBezTo>
                  <a:cubicBezTo>
                    <a:pt x="2396" y="198"/>
                    <a:pt x="2396" y="198"/>
                    <a:pt x="2396" y="198"/>
                  </a:cubicBezTo>
                  <a:cubicBezTo>
                    <a:pt x="2388" y="209"/>
                    <a:pt x="2380" y="220"/>
                    <a:pt x="2371" y="233"/>
                  </a:cubicBezTo>
                  <a:cubicBezTo>
                    <a:pt x="2356" y="251"/>
                    <a:pt x="2340" y="271"/>
                    <a:pt x="2323" y="292"/>
                  </a:cubicBezTo>
                  <a:cubicBezTo>
                    <a:pt x="2319" y="298"/>
                    <a:pt x="2315" y="303"/>
                    <a:pt x="2310" y="309"/>
                  </a:cubicBezTo>
                  <a:cubicBezTo>
                    <a:pt x="2306" y="314"/>
                    <a:pt x="2301" y="319"/>
                    <a:pt x="2297" y="325"/>
                  </a:cubicBezTo>
                  <a:cubicBezTo>
                    <a:pt x="2287" y="336"/>
                    <a:pt x="2278" y="347"/>
                    <a:pt x="2268" y="359"/>
                  </a:cubicBezTo>
                  <a:cubicBezTo>
                    <a:pt x="2248" y="382"/>
                    <a:pt x="2226" y="406"/>
                    <a:pt x="2204" y="431"/>
                  </a:cubicBezTo>
                  <a:cubicBezTo>
                    <a:pt x="2198" y="437"/>
                    <a:pt x="2192" y="443"/>
                    <a:pt x="2186" y="449"/>
                  </a:cubicBezTo>
                  <a:cubicBezTo>
                    <a:pt x="2180" y="455"/>
                    <a:pt x="2174" y="462"/>
                    <a:pt x="2168" y="468"/>
                  </a:cubicBezTo>
                  <a:cubicBezTo>
                    <a:pt x="2156" y="480"/>
                    <a:pt x="2144" y="493"/>
                    <a:pt x="2131" y="506"/>
                  </a:cubicBezTo>
                  <a:cubicBezTo>
                    <a:pt x="2125" y="512"/>
                    <a:pt x="2118" y="519"/>
                    <a:pt x="2111" y="525"/>
                  </a:cubicBezTo>
                  <a:cubicBezTo>
                    <a:pt x="2105" y="531"/>
                    <a:pt x="2098" y="538"/>
                    <a:pt x="2091" y="544"/>
                  </a:cubicBezTo>
                  <a:cubicBezTo>
                    <a:pt x="2078" y="557"/>
                    <a:pt x="2064" y="570"/>
                    <a:pt x="2050" y="583"/>
                  </a:cubicBezTo>
                  <a:cubicBezTo>
                    <a:pt x="2035" y="596"/>
                    <a:pt x="2021" y="609"/>
                    <a:pt x="2006" y="622"/>
                  </a:cubicBezTo>
                  <a:cubicBezTo>
                    <a:pt x="1998" y="629"/>
                    <a:pt x="1991" y="635"/>
                    <a:pt x="1983" y="642"/>
                  </a:cubicBezTo>
                  <a:cubicBezTo>
                    <a:pt x="1976" y="648"/>
                    <a:pt x="1968" y="655"/>
                    <a:pt x="1960" y="661"/>
                  </a:cubicBezTo>
                  <a:cubicBezTo>
                    <a:pt x="1945" y="674"/>
                    <a:pt x="1929" y="687"/>
                    <a:pt x="1913" y="700"/>
                  </a:cubicBezTo>
                  <a:cubicBezTo>
                    <a:pt x="1896" y="713"/>
                    <a:pt x="1880" y="725"/>
                    <a:pt x="1863" y="738"/>
                  </a:cubicBezTo>
                  <a:cubicBezTo>
                    <a:pt x="1796" y="789"/>
                    <a:pt x="1724" y="839"/>
                    <a:pt x="1648" y="885"/>
                  </a:cubicBezTo>
                  <a:cubicBezTo>
                    <a:pt x="1573" y="931"/>
                    <a:pt x="1494" y="975"/>
                    <a:pt x="1412" y="1014"/>
                  </a:cubicBezTo>
                  <a:cubicBezTo>
                    <a:pt x="1392" y="1025"/>
                    <a:pt x="1371" y="1034"/>
                    <a:pt x="1351" y="1043"/>
                  </a:cubicBezTo>
                  <a:cubicBezTo>
                    <a:pt x="1330" y="1052"/>
                    <a:pt x="1310" y="1062"/>
                    <a:pt x="1289" y="1071"/>
                  </a:cubicBezTo>
                  <a:cubicBezTo>
                    <a:pt x="1268" y="1079"/>
                    <a:pt x="1247" y="1088"/>
                    <a:pt x="1227" y="1097"/>
                  </a:cubicBezTo>
                  <a:cubicBezTo>
                    <a:pt x="1206" y="1105"/>
                    <a:pt x="1185" y="1113"/>
                    <a:pt x="1164" y="1121"/>
                  </a:cubicBezTo>
                  <a:cubicBezTo>
                    <a:pt x="1143" y="1129"/>
                    <a:pt x="1122" y="1136"/>
                    <a:pt x="1101" y="1144"/>
                  </a:cubicBezTo>
                  <a:cubicBezTo>
                    <a:pt x="1080" y="1151"/>
                    <a:pt x="1060" y="1158"/>
                    <a:pt x="1039" y="1165"/>
                  </a:cubicBezTo>
                  <a:cubicBezTo>
                    <a:pt x="1018" y="1171"/>
                    <a:pt x="997" y="1178"/>
                    <a:pt x="976" y="1184"/>
                  </a:cubicBezTo>
                  <a:cubicBezTo>
                    <a:pt x="955" y="1190"/>
                    <a:pt x="935" y="1196"/>
                    <a:pt x="914" y="1202"/>
                  </a:cubicBezTo>
                  <a:cubicBezTo>
                    <a:pt x="904" y="1205"/>
                    <a:pt x="894" y="1208"/>
                    <a:pt x="884" y="1210"/>
                  </a:cubicBezTo>
                  <a:cubicBezTo>
                    <a:pt x="873" y="1213"/>
                    <a:pt x="863" y="1216"/>
                    <a:pt x="853" y="1218"/>
                  </a:cubicBezTo>
                  <a:cubicBezTo>
                    <a:pt x="833" y="1223"/>
                    <a:pt x="813" y="1229"/>
                    <a:pt x="793" y="1233"/>
                  </a:cubicBezTo>
                  <a:cubicBezTo>
                    <a:pt x="752" y="1242"/>
                    <a:pt x="713" y="1251"/>
                    <a:pt x="675" y="1258"/>
                  </a:cubicBezTo>
                  <a:cubicBezTo>
                    <a:pt x="655" y="1262"/>
                    <a:pt x="636" y="1266"/>
                    <a:pt x="618" y="1269"/>
                  </a:cubicBezTo>
                  <a:cubicBezTo>
                    <a:pt x="599" y="1272"/>
                    <a:pt x="580" y="1275"/>
                    <a:pt x="562" y="1278"/>
                  </a:cubicBezTo>
                  <a:cubicBezTo>
                    <a:pt x="553" y="1279"/>
                    <a:pt x="544" y="1281"/>
                    <a:pt x="535" y="1282"/>
                  </a:cubicBezTo>
                  <a:cubicBezTo>
                    <a:pt x="526" y="1283"/>
                    <a:pt x="517" y="1284"/>
                    <a:pt x="508" y="1286"/>
                  </a:cubicBezTo>
                  <a:cubicBezTo>
                    <a:pt x="491" y="1288"/>
                    <a:pt x="473" y="1290"/>
                    <a:pt x="456" y="1293"/>
                  </a:cubicBezTo>
                  <a:cubicBezTo>
                    <a:pt x="422" y="1297"/>
                    <a:pt x="390" y="1300"/>
                    <a:pt x="359" y="1303"/>
                  </a:cubicBezTo>
                  <a:cubicBezTo>
                    <a:pt x="327" y="1306"/>
                    <a:pt x="298" y="1308"/>
                    <a:pt x="270" y="1310"/>
                  </a:cubicBezTo>
                  <a:cubicBezTo>
                    <a:pt x="242" y="1312"/>
                    <a:pt x="216" y="1313"/>
                    <a:pt x="192" y="1314"/>
                  </a:cubicBezTo>
                  <a:cubicBezTo>
                    <a:pt x="168" y="1315"/>
                    <a:pt x="146" y="1316"/>
                    <a:pt x="126" y="1316"/>
                  </a:cubicBezTo>
                  <a:cubicBezTo>
                    <a:pt x="86" y="1318"/>
                    <a:pt x="54" y="1317"/>
                    <a:pt x="33" y="1317"/>
                  </a:cubicBezTo>
                  <a:cubicBezTo>
                    <a:pt x="11" y="1317"/>
                    <a:pt x="0" y="1317"/>
                    <a:pt x="0" y="1317"/>
                  </a:cubicBezTo>
                  <a:cubicBezTo>
                    <a:pt x="0" y="1317"/>
                    <a:pt x="11" y="1318"/>
                    <a:pt x="33" y="1319"/>
                  </a:cubicBezTo>
                  <a:cubicBezTo>
                    <a:pt x="54" y="1320"/>
                    <a:pt x="85" y="1322"/>
                    <a:pt x="126" y="1323"/>
                  </a:cubicBezTo>
                  <a:cubicBezTo>
                    <a:pt x="146" y="1324"/>
                    <a:pt x="168" y="1325"/>
                    <a:pt x="192" y="1325"/>
                  </a:cubicBezTo>
                  <a:cubicBezTo>
                    <a:pt x="216" y="1325"/>
                    <a:pt x="243" y="1325"/>
                    <a:pt x="271" y="1325"/>
                  </a:cubicBezTo>
                  <a:cubicBezTo>
                    <a:pt x="299" y="1324"/>
                    <a:pt x="328" y="1324"/>
                    <a:pt x="360" y="1323"/>
                  </a:cubicBezTo>
                  <a:cubicBezTo>
                    <a:pt x="391" y="1321"/>
                    <a:pt x="424" y="1320"/>
                    <a:pt x="459" y="1318"/>
                  </a:cubicBezTo>
                  <a:cubicBezTo>
                    <a:pt x="476" y="1316"/>
                    <a:pt x="494" y="1315"/>
                    <a:pt x="511" y="1313"/>
                  </a:cubicBezTo>
                  <a:cubicBezTo>
                    <a:pt x="520" y="1313"/>
                    <a:pt x="529" y="1312"/>
                    <a:pt x="539" y="1311"/>
                  </a:cubicBezTo>
                  <a:cubicBezTo>
                    <a:pt x="548" y="1311"/>
                    <a:pt x="557" y="1309"/>
                    <a:pt x="566" y="1308"/>
                  </a:cubicBezTo>
                  <a:cubicBezTo>
                    <a:pt x="585" y="1307"/>
                    <a:pt x="603" y="1304"/>
                    <a:pt x="623" y="1302"/>
                  </a:cubicBezTo>
                  <a:cubicBezTo>
                    <a:pt x="642" y="1300"/>
                    <a:pt x="661" y="1297"/>
                    <a:pt x="681" y="1295"/>
                  </a:cubicBezTo>
                  <a:cubicBezTo>
                    <a:pt x="720" y="1290"/>
                    <a:pt x="760" y="1283"/>
                    <a:pt x="801" y="1276"/>
                  </a:cubicBezTo>
                  <a:cubicBezTo>
                    <a:pt x="822" y="1273"/>
                    <a:pt x="843" y="1268"/>
                    <a:pt x="863" y="1264"/>
                  </a:cubicBezTo>
                  <a:cubicBezTo>
                    <a:pt x="874" y="1262"/>
                    <a:pt x="884" y="1260"/>
                    <a:pt x="895" y="1258"/>
                  </a:cubicBezTo>
                  <a:cubicBezTo>
                    <a:pt x="905" y="1256"/>
                    <a:pt x="916" y="1254"/>
                    <a:pt x="927" y="1251"/>
                  </a:cubicBezTo>
                  <a:cubicBezTo>
                    <a:pt x="948" y="1247"/>
                    <a:pt x="969" y="1242"/>
                    <a:pt x="990" y="1237"/>
                  </a:cubicBezTo>
                  <a:cubicBezTo>
                    <a:pt x="1012" y="1231"/>
                    <a:pt x="1033" y="1226"/>
                    <a:pt x="1055" y="1220"/>
                  </a:cubicBezTo>
                  <a:cubicBezTo>
                    <a:pt x="1077" y="1215"/>
                    <a:pt x="1098" y="1208"/>
                    <a:pt x="1120" y="1202"/>
                  </a:cubicBezTo>
                  <a:cubicBezTo>
                    <a:pt x="1142" y="1196"/>
                    <a:pt x="1164" y="1190"/>
                    <a:pt x="1185" y="1183"/>
                  </a:cubicBezTo>
                  <a:cubicBezTo>
                    <a:pt x="1207" y="1176"/>
                    <a:pt x="1229" y="1169"/>
                    <a:pt x="1251" y="1162"/>
                  </a:cubicBezTo>
                  <a:cubicBezTo>
                    <a:pt x="1272" y="1154"/>
                    <a:pt x="1294" y="1146"/>
                    <a:pt x="1316" y="1138"/>
                  </a:cubicBezTo>
                  <a:cubicBezTo>
                    <a:pt x="1338" y="1131"/>
                    <a:pt x="1359" y="1122"/>
                    <a:pt x="1381" y="1114"/>
                  </a:cubicBezTo>
                  <a:cubicBezTo>
                    <a:pt x="1402" y="1105"/>
                    <a:pt x="1424" y="1097"/>
                    <a:pt x="1445" y="1088"/>
                  </a:cubicBezTo>
                  <a:cubicBezTo>
                    <a:pt x="1531" y="1052"/>
                    <a:pt x="1615" y="1011"/>
                    <a:pt x="1696" y="967"/>
                  </a:cubicBezTo>
                  <a:cubicBezTo>
                    <a:pt x="1777" y="924"/>
                    <a:pt x="1854" y="876"/>
                    <a:pt x="1927" y="828"/>
                  </a:cubicBezTo>
                  <a:cubicBezTo>
                    <a:pt x="1945" y="815"/>
                    <a:pt x="1963" y="803"/>
                    <a:pt x="1981" y="791"/>
                  </a:cubicBezTo>
                  <a:cubicBezTo>
                    <a:pt x="1998" y="778"/>
                    <a:pt x="2015" y="765"/>
                    <a:pt x="2032" y="753"/>
                  </a:cubicBezTo>
                  <a:cubicBezTo>
                    <a:pt x="2041" y="746"/>
                    <a:pt x="2049" y="740"/>
                    <a:pt x="2058" y="734"/>
                  </a:cubicBezTo>
                  <a:cubicBezTo>
                    <a:pt x="2066" y="728"/>
                    <a:pt x="2074" y="721"/>
                    <a:pt x="2082" y="715"/>
                  </a:cubicBezTo>
                  <a:cubicBezTo>
                    <a:pt x="2099" y="702"/>
                    <a:pt x="2115" y="689"/>
                    <a:pt x="2130" y="677"/>
                  </a:cubicBezTo>
                  <a:cubicBezTo>
                    <a:pt x="2146" y="664"/>
                    <a:pt x="2161" y="651"/>
                    <a:pt x="2176" y="638"/>
                  </a:cubicBezTo>
                  <a:cubicBezTo>
                    <a:pt x="2183" y="632"/>
                    <a:pt x="2191" y="626"/>
                    <a:pt x="2198" y="619"/>
                  </a:cubicBezTo>
                  <a:cubicBezTo>
                    <a:pt x="2205" y="613"/>
                    <a:pt x="2213" y="607"/>
                    <a:pt x="2220" y="600"/>
                  </a:cubicBezTo>
                  <a:cubicBezTo>
                    <a:pt x="2234" y="588"/>
                    <a:pt x="2247" y="575"/>
                    <a:pt x="2261" y="563"/>
                  </a:cubicBezTo>
                  <a:cubicBezTo>
                    <a:pt x="2268" y="556"/>
                    <a:pt x="2274" y="550"/>
                    <a:pt x="2281" y="544"/>
                  </a:cubicBezTo>
                  <a:cubicBezTo>
                    <a:pt x="2288" y="538"/>
                    <a:pt x="2294" y="532"/>
                    <a:pt x="2300" y="526"/>
                  </a:cubicBezTo>
                  <a:cubicBezTo>
                    <a:pt x="2325" y="501"/>
                    <a:pt x="2350" y="478"/>
                    <a:pt x="2372" y="454"/>
                  </a:cubicBezTo>
                  <a:cubicBezTo>
                    <a:pt x="2383" y="442"/>
                    <a:pt x="2394" y="431"/>
                    <a:pt x="2404" y="420"/>
                  </a:cubicBezTo>
                  <a:cubicBezTo>
                    <a:pt x="2409" y="414"/>
                    <a:pt x="2415" y="409"/>
                    <a:pt x="2420" y="404"/>
                  </a:cubicBezTo>
                  <a:cubicBezTo>
                    <a:pt x="2425" y="398"/>
                    <a:pt x="2429" y="393"/>
                    <a:pt x="2434" y="387"/>
                  </a:cubicBezTo>
                  <a:cubicBezTo>
                    <a:pt x="2453" y="366"/>
                    <a:pt x="2471" y="346"/>
                    <a:pt x="2487" y="327"/>
                  </a:cubicBezTo>
                  <a:cubicBezTo>
                    <a:pt x="2502" y="309"/>
                    <a:pt x="2515" y="293"/>
                    <a:pt x="2528" y="278"/>
                  </a:cubicBezTo>
                  <a:cubicBezTo>
                    <a:pt x="2618" y="380"/>
                    <a:pt x="2618" y="380"/>
                    <a:pt x="2618" y="380"/>
                  </a:cubicBezTo>
                  <a:cubicBezTo>
                    <a:pt x="2621" y="384"/>
                    <a:pt x="2628" y="382"/>
                    <a:pt x="2627" y="377"/>
                  </a:cubicBezTo>
                  <a:lnTo>
                    <a:pt x="2603" y="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5C5DD"/>
                </a:gs>
                <a:gs pos="100000">
                  <a:srgbClr val="20284D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700"/>
            </a:p>
          </p:txBody>
        </p:sp>
      </p:grpSp>
      <p:sp>
        <p:nvSpPr>
          <p:cNvPr id="82" name="Título 81">
            <a:extLst>
              <a:ext uri="{FF2B5EF4-FFF2-40B4-BE49-F238E27FC236}">
                <a16:creationId xmlns:a16="http://schemas.microsoft.com/office/drawing/2014/main" id="{C1703670-F245-456D-538D-4393D0BE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>
                <a:latin typeface="Aptos" panose="020B0004020202020204" pitchFamily="34" charset="0"/>
              </a:rPr>
              <a:t>Pasemos a la ACCIÓN</a:t>
            </a:r>
            <a:endParaRPr lang="es-ES" dirty="0"/>
          </a:p>
        </p:txBody>
      </p:sp>
      <p:sp>
        <p:nvSpPr>
          <p:cNvPr id="83" name="Marcador de texto 82">
            <a:extLst>
              <a:ext uri="{FF2B5EF4-FFF2-40B4-BE49-F238E27FC236}">
                <a16:creationId xmlns:a16="http://schemas.microsoft.com/office/drawing/2014/main" id="{3D2EB8E6-9604-DB40-BBA2-C1BB53DF40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0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BF1237-D564-77C6-3F76-470F0AF00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34" y="1273753"/>
            <a:ext cx="4432347" cy="28441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C8F4C9-B3B1-59CA-634F-F0E8D7CD3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40" y="4119632"/>
            <a:ext cx="4404141" cy="311145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F90C878-578F-E1D9-7FBF-CEC0F60E3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865" y="4119632"/>
            <a:ext cx="4611012" cy="287202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5091DF6-4A58-BC32-E7DF-FB1812D53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782" y="1319235"/>
            <a:ext cx="4432347" cy="27464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F1191C5-E2DE-E1F5-F007-FBA3676AC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>
                <a:latin typeface="Aptos" panose="020B0004020202020204" pitchFamily="34" charset="0"/>
              </a:rPr>
              <a:t>Pasemos a la ACCIÓN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207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DA246-68B5-7F2E-9239-184166079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0A176FB-65D9-FB0B-2316-9A4F91D4B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830"/>
          <a:stretch/>
        </p:blipFill>
        <p:spPr>
          <a:xfrm>
            <a:off x="2024100" y="1409703"/>
            <a:ext cx="8466727" cy="504257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CB164B5-3E29-CCCE-32D0-FBA0D0E4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>
                <a:latin typeface="Aptos" panose="020B0004020202020204" pitchFamily="34" charset="0"/>
              </a:rPr>
              <a:t>Pasemos a la ACCIÓN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914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4EF3-01D9-E0A3-A331-BBFED4A0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&#10;&#10;Descripción generada automáticamente">
            <a:extLst>
              <a:ext uri="{FF2B5EF4-FFF2-40B4-BE49-F238E27FC236}">
                <a16:creationId xmlns:a16="http://schemas.microsoft.com/office/drawing/2014/main" id="{028732DD-9629-F3F0-BEE4-2D2383846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6200"/>
            <a:ext cx="14020800" cy="7010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92654B1-BDAB-8EC8-1D42-D3F2017C3A93}"/>
              </a:ext>
            </a:extLst>
          </p:cNvPr>
          <p:cNvSpPr txBox="1"/>
          <p:nvPr/>
        </p:nvSpPr>
        <p:spPr>
          <a:xfrm>
            <a:off x="381000" y="5210695"/>
            <a:ext cx="1143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500" b="1" u="sng">
                <a:solidFill>
                  <a:srgbClr val="FF6600"/>
                </a:solidFill>
              </a:defRPr>
            </a:lvl1pPr>
          </a:lstStyle>
          <a:p>
            <a:r>
              <a:rPr lang="es-ES" sz="4000" dirty="0">
                <a:solidFill>
                  <a:schemeClr val="bg1"/>
                </a:solidFill>
              </a:rPr>
              <a:t>CONSEJO 5</a:t>
            </a:r>
          </a:p>
          <a:p>
            <a:r>
              <a:rPr lang="es-ES" sz="4000" b="0" u="none" dirty="0">
                <a:solidFill>
                  <a:schemeClr val="bg1"/>
                </a:solidFill>
              </a:rPr>
              <a:t>Aprovechar las ayudas a nuestro alcance</a:t>
            </a:r>
            <a:endParaRPr lang="es-ES" sz="4000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16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D3215-D087-CA8B-AA6A-4907B5FB1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F84E559-B6F4-EA7B-6A14-C6A8E8B5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043A61C-9F6A-A9C3-F753-71B82201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latin typeface="Aptos" panose="020B0004020202020204" pitchFamily="34" charset="0"/>
              </a:rPr>
              <a:t>AYUDAS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0CEA4F-05AA-FDAE-AE77-1FBBA267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9168"/>
            <a:ext cx="12192000" cy="22076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6BBD3F-1E65-60C1-DB41-05A641FB0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187" y="3071992"/>
            <a:ext cx="2280835" cy="1027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6D7AEEE-5B22-686F-4D32-E95A75572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829" y="2608117"/>
            <a:ext cx="1955380" cy="19553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527CEF8-3EF7-F800-97CF-0EFAE162E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86044"/>
            <a:ext cx="12192000" cy="148699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2F95160-94B9-0212-E435-585E82B2B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784" y="5912743"/>
            <a:ext cx="10228216" cy="6947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D65C56-ED48-B3EB-1A64-DC871C333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72" y="4057024"/>
            <a:ext cx="4000500" cy="6477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789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4C849-7F28-5DBD-D980-B6E7612A2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FE8F591-B28E-E221-0289-549ACD009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28</a:t>
            </a:fld>
            <a:endParaRPr lang="es-ES" dirty="0"/>
          </a:p>
        </p:txBody>
      </p:sp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B5292D0-A56D-9E65-BAB6-54C540CEA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/>
          <a:stretch/>
        </p:blipFill>
        <p:spPr>
          <a:xfrm>
            <a:off x="3123182" y="1371599"/>
            <a:ext cx="5606468" cy="5192401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6559650E-159B-3D65-1D57-ABBF370F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5382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401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12EF4-A21B-6888-0560-00A50B0B4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 en el cielo&#10;&#10;Descripción generada automáticamente con confianza media">
            <a:extLst>
              <a:ext uri="{FF2B5EF4-FFF2-40B4-BE49-F238E27FC236}">
                <a16:creationId xmlns:a16="http://schemas.microsoft.com/office/drawing/2014/main" id="{8C3BEA8B-097C-198D-ED0A-7CB4ACE3D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914" y="-381001"/>
            <a:ext cx="12839914" cy="8528003"/>
          </a:xfrm>
          <a:prstGeom prst="rect">
            <a:avLst/>
          </a:prstGeom>
        </p:spPr>
      </p:pic>
      <p:sp>
        <p:nvSpPr>
          <p:cNvPr id="1031" name="Title 2">
            <a:extLst>
              <a:ext uri="{FF2B5EF4-FFF2-40B4-BE49-F238E27FC236}">
                <a16:creationId xmlns:a16="http://schemas.microsoft.com/office/drawing/2014/main" id="{B9BC65A8-0D2D-70B8-7337-C4011562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15" y="368919"/>
            <a:ext cx="5755451" cy="59538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4E29964-07D7-09DC-F1F8-478CA3C928F9}"/>
              </a:ext>
            </a:extLst>
          </p:cNvPr>
          <p:cNvSpPr txBox="1"/>
          <p:nvPr/>
        </p:nvSpPr>
        <p:spPr>
          <a:xfrm>
            <a:off x="6563768" y="964303"/>
            <a:ext cx="50365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b="1" u="sng" dirty="0">
                <a:solidFill>
                  <a:schemeClr val="bg1"/>
                </a:solidFill>
              </a:rPr>
              <a:t>FALLO 2</a:t>
            </a:r>
          </a:p>
          <a:p>
            <a:pPr algn="ctr"/>
            <a:r>
              <a:rPr lang="es-ES" sz="5000" dirty="0">
                <a:solidFill>
                  <a:schemeClr val="bg1"/>
                </a:solidFill>
              </a:rPr>
              <a:t>Esto solo les pasa a algunas empresas </a:t>
            </a:r>
          </a:p>
          <a:p>
            <a:pPr algn="ctr"/>
            <a:endParaRPr lang="es-E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9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42CCE-654B-7F91-2253-59669BD0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63196B2-F079-F1C6-004F-DD65D7EE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6632A9A-132E-CA9D-206A-CA45BA54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latin typeface="Aptos" panose="020B0004020202020204" pitchFamily="34" charset="0"/>
              </a:rPr>
              <a:t>Esto solo les pasa a algunas empresas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6B06E3-A2B6-AF09-D399-A847525D0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427" y="1435475"/>
            <a:ext cx="8769364" cy="488852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C0894E-B541-BC5A-F6DA-296D2B9761D1}"/>
              </a:ext>
            </a:extLst>
          </p:cNvPr>
          <p:cNvSpPr txBox="1"/>
          <p:nvPr/>
        </p:nvSpPr>
        <p:spPr>
          <a:xfrm>
            <a:off x="5251269" y="4533593"/>
            <a:ext cx="4545874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6BC7FB3-8B1B-EFD5-1C8A-C1C86DCAC64F}"/>
              </a:ext>
            </a:extLst>
          </p:cNvPr>
          <p:cNvSpPr txBox="1"/>
          <p:nvPr/>
        </p:nvSpPr>
        <p:spPr>
          <a:xfrm>
            <a:off x="1679392" y="4902925"/>
            <a:ext cx="1416505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05AEF4-4F01-252E-09F8-5F6249BA6678}"/>
              </a:ext>
            </a:extLst>
          </p:cNvPr>
          <p:cNvSpPr txBox="1"/>
          <p:nvPr/>
        </p:nvSpPr>
        <p:spPr>
          <a:xfrm>
            <a:off x="6631578" y="4902925"/>
            <a:ext cx="3165565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7233AB0-284E-B287-6452-C7A1527052C2}"/>
              </a:ext>
            </a:extLst>
          </p:cNvPr>
          <p:cNvSpPr txBox="1"/>
          <p:nvPr/>
        </p:nvSpPr>
        <p:spPr>
          <a:xfrm>
            <a:off x="1698172" y="5272257"/>
            <a:ext cx="7093131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170AC7-FE15-1AE7-827F-FB17579F4804}"/>
              </a:ext>
            </a:extLst>
          </p:cNvPr>
          <p:cNvSpPr txBox="1"/>
          <p:nvPr/>
        </p:nvSpPr>
        <p:spPr>
          <a:xfrm>
            <a:off x="1716952" y="5565534"/>
            <a:ext cx="8263071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918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9534F-21CD-1CEB-CA07-836EA7D9B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 en el cielo&#10;&#10;Descripción generada automáticamente con confianza media">
            <a:extLst>
              <a:ext uri="{FF2B5EF4-FFF2-40B4-BE49-F238E27FC236}">
                <a16:creationId xmlns:a16="http://schemas.microsoft.com/office/drawing/2014/main" id="{C66522E4-3595-DF71-C55B-836556A4F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914" y="-381001"/>
            <a:ext cx="12839914" cy="8528003"/>
          </a:xfrm>
          <a:prstGeom prst="rect">
            <a:avLst/>
          </a:prstGeom>
        </p:spPr>
      </p:pic>
      <p:sp>
        <p:nvSpPr>
          <p:cNvPr id="1031" name="Title 2">
            <a:extLst>
              <a:ext uri="{FF2B5EF4-FFF2-40B4-BE49-F238E27FC236}">
                <a16:creationId xmlns:a16="http://schemas.microsoft.com/office/drawing/2014/main" id="{B05D2766-4563-7F8F-D640-869F03F5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15" y="368919"/>
            <a:ext cx="5755451" cy="59538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98B06-7E40-7EDF-6559-205C244A2FB5}"/>
              </a:ext>
            </a:extLst>
          </p:cNvPr>
          <p:cNvSpPr txBox="1"/>
          <p:nvPr/>
        </p:nvSpPr>
        <p:spPr>
          <a:xfrm>
            <a:off x="6707461" y="964303"/>
            <a:ext cx="50365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b="1" u="sng" dirty="0">
                <a:solidFill>
                  <a:schemeClr val="bg1"/>
                </a:solidFill>
              </a:rPr>
              <a:t>FALLO 3</a:t>
            </a:r>
          </a:p>
          <a:p>
            <a:pPr algn="ctr"/>
            <a:r>
              <a:rPr lang="es-ES" sz="5000" dirty="0">
                <a:solidFill>
                  <a:schemeClr val="bg1"/>
                </a:solidFill>
              </a:rPr>
              <a:t>¿Quién me va a querer atacar a mí?</a:t>
            </a:r>
          </a:p>
          <a:p>
            <a:pPr algn="ctr"/>
            <a:endParaRPr lang="es-E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6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A4520-5AF3-FB4D-CF5B-7001BC530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 en el cielo&#10;&#10;Descripción generada automáticamente con confianza media">
            <a:extLst>
              <a:ext uri="{FF2B5EF4-FFF2-40B4-BE49-F238E27FC236}">
                <a16:creationId xmlns:a16="http://schemas.microsoft.com/office/drawing/2014/main" id="{F1DAE1D4-2D53-DE9E-629F-5A127208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914" y="-381001"/>
            <a:ext cx="12839914" cy="8528003"/>
          </a:xfrm>
          <a:prstGeom prst="rect">
            <a:avLst/>
          </a:prstGeom>
        </p:spPr>
      </p:pic>
      <p:sp>
        <p:nvSpPr>
          <p:cNvPr id="1031" name="Title 2">
            <a:extLst>
              <a:ext uri="{FF2B5EF4-FFF2-40B4-BE49-F238E27FC236}">
                <a16:creationId xmlns:a16="http://schemas.microsoft.com/office/drawing/2014/main" id="{A22CD249-C2F3-7FFA-8600-2A32A893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15" y="368919"/>
            <a:ext cx="5755451" cy="59538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7C53AFE-51AC-1780-6B23-EBEC0F391ACA}"/>
              </a:ext>
            </a:extLst>
          </p:cNvPr>
          <p:cNvSpPr txBox="1"/>
          <p:nvPr/>
        </p:nvSpPr>
        <p:spPr>
          <a:xfrm>
            <a:off x="6707461" y="964303"/>
            <a:ext cx="50365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b="1" u="sng" dirty="0">
                <a:solidFill>
                  <a:schemeClr val="bg1"/>
                </a:solidFill>
              </a:rPr>
              <a:t>FALLO 4</a:t>
            </a:r>
          </a:p>
          <a:p>
            <a:pPr algn="ctr"/>
            <a:r>
              <a:rPr lang="es-ES" sz="5000" dirty="0">
                <a:solidFill>
                  <a:schemeClr val="bg1"/>
                </a:solidFill>
              </a:rPr>
              <a:t>Ignorar las posibles consecuencias</a:t>
            </a:r>
          </a:p>
          <a:p>
            <a:pPr algn="ctr"/>
            <a:r>
              <a:rPr lang="es-ES" sz="3500" i="1" dirty="0">
                <a:solidFill>
                  <a:schemeClr val="bg1"/>
                </a:solidFill>
              </a:rPr>
              <a:t>“Si pasa, pues ya veremos…”</a:t>
            </a:r>
          </a:p>
        </p:txBody>
      </p:sp>
    </p:spTree>
    <p:extLst>
      <p:ext uri="{BB962C8B-B14F-4D97-AF65-F5344CB8AC3E}">
        <p14:creationId xmlns:p14="http://schemas.microsoft.com/office/powerpoint/2010/main" val="246588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3C25F-D209-87C8-9221-5540D5A86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426749A-FBCC-D8C3-AB4A-1A54B16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7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82B8AE2-73C5-924E-51A8-B4B8F8DD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latin typeface="Aptos" panose="020B0004020202020204" pitchFamily="34" charset="0"/>
              </a:rPr>
              <a:t>Ignorar las posibles consecuencias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7D4EF8-B2FC-DC7D-58F0-28E0B65E4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3" y="1611995"/>
            <a:ext cx="5981700" cy="218122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5539828-76F5-0E60-059D-976F6DD66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74" y="4934496"/>
            <a:ext cx="10169851" cy="162950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9177EF-1560-DA08-17EB-F93E13826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107" y="2829369"/>
            <a:ext cx="5719519" cy="218122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404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D489-775B-FADD-0594-662E2BE57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saliendo de las nubes en el cielo&#10;&#10;Descripción generada automáticamente con confianza media">
            <a:extLst>
              <a:ext uri="{FF2B5EF4-FFF2-40B4-BE49-F238E27FC236}">
                <a16:creationId xmlns:a16="http://schemas.microsoft.com/office/drawing/2014/main" id="{02B7D39B-CD26-BF5D-E60B-80CD54E4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914" y="-381001"/>
            <a:ext cx="12839914" cy="8528003"/>
          </a:xfrm>
          <a:prstGeom prst="rect">
            <a:avLst/>
          </a:prstGeom>
        </p:spPr>
      </p:pic>
      <p:sp>
        <p:nvSpPr>
          <p:cNvPr id="1031" name="Title 2">
            <a:extLst>
              <a:ext uri="{FF2B5EF4-FFF2-40B4-BE49-F238E27FC236}">
                <a16:creationId xmlns:a16="http://schemas.microsoft.com/office/drawing/2014/main" id="{115C63D5-4FB3-DB93-739B-E5588135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15" y="368919"/>
            <a:ext cx="5755451" cy="59538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CC8E52-5F99-82A2-F7FC-87C158E7474B}"/>
              </a:ext>
            </a:extLst>
          </p:cNvPr>
          <p:cNvSpPr txBox="1"/>
          <p:nvPr/>
        </p:nvSpPr>
        <p:spPr>
          <a:xfrm>
            <a:off x="6707461" y="964303"/>
            <a:ext cx="50365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b="1" u="sng" dirty="0">
                <a:solidFill>
                  <a:schemeClr val="bg1"/>
                </a:solidFill>
              </a:rPr>
              <a:t>FALLO 5</a:t>
            </a:r>
          </a:p>
          <a:p>
            <a:pPr algn="ctr"/>
            <a:r>
              <a:rPr lang="es-ES" sz="5000" dirty="0">
                <a:solidFill>
                  <a:schemeClr val="bg1"/>
                </a:solidFill>
              </a:rPr>
              <a:t>Pensar que los ciberdelincuentes tienen corazón</a:t>
            </a:r>
          </a:p>
          <a:p>
            <a:pPr algn="ctr"/>
            <a:endParaRPr lang="es-E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06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571A1-8984-62DC-BB73-AF9EF00D6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CC595B2-71AB-B6A8-9DFA-F34FF070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BD72-03B8-4B2E-9559-559A78884BF0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157B112-FB45-E76C-3765-00933A23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latin typeface="Aptos" panose="020B0004020202020204" pitchFamily="34" charset="0"/>
              </a:rPr>
              <a:t>Pensar que los ciberdelincuentes tienen corazón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9720CC-C4C9-BA5F-3DA6-C887254D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598" y="3490426"/>
            <a:ext cx="8752115" cy="324923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E8FB154-1DD5-E7A0-CB0C-62B357132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1" y="1306459"/>
            <a:ext cx="8029574" cy="215784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3946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AGINAS MAESTRAS" val="ONrbPq5D"/>
  <p:tag name="ARTICULATE_DESIGN_ID_CONTRAPORTADA" val="8qPz6EeI"/>
  <p:tag name="ARTICULATE_DESIGN_ID_1_PORTADAS CERTS + HISTORIA" val="9oS0ep6M"/>
  <p:tag name="ARTICULATE_DESIGN_ID_PORTADAS CERTS + HISTORIA" val="CgkQVmeU"/>
  <p:tag name="ARTICULATE_DESIGN_ID_1_PAGINAS MAESTRAS" val="OSu3m1Iw"/>
  <p:tag name="ARTICULATE_DESIGN_ID_IMÁGENES Y TEXTO" val="H7OgCPhX"/>
  <p:tag name="ARTICULATE_DESIGN_ID_SEPARADORES DE PAGINA" val="4WObDazZ"/>
  <p:tag name="ARTICULATE_DESIGN_ID_PORTADA CON VÍDEO" val="lx7l4Sca"/>
  <p:tag name="ARTICULATE_DESIGN_ID_DISEÑO CON OBJETO" val="nMPPdFkf"/>
  <p:tag name="ARTICULATE_DESIGN_ID_1_CONTRAPORTADA" val="Ypfc3sCI"/>
  <p:tag name="ARTICULATE_PROJECT_OPEN" val="0"/>
  <p:tag name="ARTICULATE_DESIGN_ID_2_PAGINAS MAESTRAS" val="tnuTkzFy"/>
  <p:tag name="ARTICULATE_DESIGN_ID_PORTADAS" val="Vmv4cuMX"/>
  <p:tag name="ARTICULATE_DESIGN_ID_SECCIONES" val="kfwUJOkN"/>
  <p:tag name="ARTICULATE_DESIGN_ID_CONTENIDO CURSOR" val="3WbI52Tj"/>
  <p:tag name="ARTICULATE_SLIDE_THUMBNAIL_REFRESH" val="1"/>
  <p:tag name="ARTICULATE_DESIGN_ID_CONTENIDO FRANJA" val="Njv2Fv8E"/>
  <p:tag name="ARTICULATE_SLIDE_COUNT" val="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ecciones">
  <a:themeElements>
    <a:clrScheme name="Personalizado 1">
      <a:dk1>
        <a:srgbClr val="000000"/>
      </a:dk1>
      <a:lt1>
        <a:srgbClr val="FFFFFF"/>
      </a:lt1>
      <a:dk2>
        <a:srgbClr val="0069A7"/>
      </a:dk2>
      <a:lt2>
        <a:srgbClr val="90C1DC"/>
      </a:lt2>
      <a:accent1>
        <a:srgbClr val="0069A7"/>
      </a:accent1>
      <a:accent2>
        <a:srgbClr val="4DA3C9"/>
      </a:accent2>
      <a:accent3>
        <a:srgbClr val="656062"/>
      </a:accent3>
      <a:accent4>
        <a:srgbClr val="90C1DC"/>
      </a:accent4>
      <a:accent5>
        <a:srgbClr val="D8D8D8"/>
      </a:accent5>
      <a:accent6>
        <a:srgbClr val="FF987B"/>
      </a:accent6>
      <a:hlink>
        <a:srgbClr val="4DA3C9"/>
      </a:hlink>
      <a:folHlink>
        <a:srgbClr val="4DA3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corporativa S2_2024_v1.1.potx" id="{DEFA40E9-8D82-41AF-9A42-50A4C4420291}" vid="{D6BDC630-D0A1-4D6D-8BB9-2F12A2CFECC9}"/>
    </a:ext>
  </a:extLst>
</a:theme>
</file>

<file path=ppt/theme/theme2.xml><?xml version="1.0" encoding="utf-8"?>
<a:theme xmlns:a="http://schemas.openxmlformats.org/drawingml/2006/main" name="Contenido cursor">
  <a:themeElements>
    <a:clrScheme name="Personalizado 1">
      <a:dk1>
        <a:srgbClr val="000000"/>
      </a:dk1>
      <a:lt1>
        <a:srgbClr val="FFFFFF"/>
      </a:lt1>
      <a:dk2>
        <a:srgbClr val="0069A7"/>
      </a:dk2>
      <a:lt2>
        <a:srgbClr val="90C1DC"/>
      </a:lt2>
      <a:accent1>
        <a:srgbClr val="0069A7"/>
      </a:accent1>
      <a:accent2>
        <a:srgbClr val="4DA3C9"/>
      </a:accent2>
      <a:accent3>
        <a:srgbClr val="656062"/>
      </a:accent3>
      <a:accent4>
        <a:srgbClr val="90C1DC"/>
      </a:accent4>
      <a:accent5>
        <a:srgbClr val="D8D8D8"/>
      </a:accent5>
      <a:accent6>
        <a:srgbClr val="FF987B"/>
      </a:accent6>
      <a:hlink>
        <a:srgbClr val="4DA3C9"/>
      </a:hlink>
      <a:folHlink>
        <a:srgbClr val="4DA3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corporativa S2_2024_v1.1.potx" id="{DEFA40E9-8D82-41AF-9A42-50A4C4420291}" vid="{A428D220-EC42-4E5A-86F0-ED6ECF2872B5}"/>
    </a:ext>
  </a:extLst>
</a:theme>
</file>

<file path=ppt/theme/theme3.xml><?xml version="1.0" encoding="utf-8"?>
<a:theme xmlns:a="http://schemas.openxmlformats.org/drawingml/2006/main" name="Contenido franjas">
  <a:themeElements>
    <a:clrScheme name="Personalizado 1">
      <a:dk1>
        <a:srgbClr val="000000"/>
      </a:dk1>
      <a:lt1>
        <a:srgbClr val="FFFFFF"/>
      </a:lt1>
      <a:dk2>
        <a:srgbClr val="0069A7"/>
      </a:dk2>
      <a:lt2>
        <a:srgbClr val="90C1DC"/>
      </a:lt2>
      <a:accent1>
        <a:srgbClr val="0069A7"/>
      </a:accent1>
      <a:accent2>
        <a:srgbClr val="4DA3C9"/>
      </a:accent2>
      <a:accent3>
        <a:srgbClr val="656062"/>
      </a:accent3>
      <a:accent4>
        <a:srgbClr val="90C1DC"/>
      </a:accent4>
      <a:accent5>
        <a:srgbClr val="D8D8D8"/>
      </a:accent5>
      <a:accent6>
        <a:srgbClr val="FF987B"/>
      </a:accent6>
      <a:hlink>
        <a:srgbClr val="4DA3C9"/>
      </a:hlink>
      <a:folHlink>
        <a:srgbClr val="4DA3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corporativa S2_2024_v1.1.potx" id="{DEFA40E9-8D82-41AF-9A42-50A4C4420291}" vid="{D4B530EC-D3AB-408C-9180-4E3BC923B4A0}"/>
    </a:ext>
  </a:extLst>
</a:theme>
</file>

<file path=ppt/theme/theme4.xml><?xml version="1.0" encoding="utf-8"?>
<a:theme xmlns:a="http://schemas.openxmlformats.org/drawingml/2006/main" name="CONTRAPORTADA">
  <a:themeElements>
    <a:clrScheme name="Personalizado 1">
      <a:dk1>
        <a:srgbClr val="000000"/>
      </a:dk1>
      <a:lt1>
        <a:srgbClr val="FFFFFF"/>
      </a:lt1>
      <a:dk2>
        <a:srgbClr val="0069A7"/>
      </a:dk2>
      <a:lt2>
        <a:srgbClr val="90C1DC"/>
      </a:lt2>
      <a:accent1>
        <a:srgbClr val="0069A7"/>
      </a:accent1>
      <a:accent2>
        <a:srgbClr val="4DA3C9"/>
      </a:accent2>
      <a:accent3>
        <a:srgbClr val="656062"/>
      </a:accent3>
      <a:accent4>
        <a:srgbClr val="90C1DC"/>
      </a:accent4>
      <a:accent5>
        <a:srgbClr val="D8D8D8"/>
      </a:accent5>
      <a:accent6>
        <a:srgbClr val="FF987B"/>
      </a:accent6>
      <a:hlink>
        <a:srgbClr val="4DA3C9"/>
      </a:hlink>
      <a:folHlink>
        <a:srgbClr val="4DA3C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corporativa S2_2024_v1.1.potx" id="{DEFA40E9-8D82-41AF-9A42-50A4C4420291}" vid="{A7DCC3F3-ECAE-4378-A43C-1EB38AB66DD6}"/>
    </a:ext>
  </a:extLst>
</a:theme>
</file>

<file path=ppt/theme/theme5.xml><?xml version="1.0" encoding="utf-8"?>
<a:theme xmlns:a="http://schemas.openxmlformats.org/drawingml/2006/main" name="1_Contenido franjas">
  <a:themeElements>
    <a:clrScheme name="Personalizado 1">
      <a:dk1>
        <a:srgbClr val="000000"/>
      </a:dk1>
      <a:lt1>
        <a:srgbClr val="FFFFFF"/>
      </a:lt1>
      <a:dk2>
        <a:srgbClr val="0069A7"/>
      </a:dk2>
      <a:lt2>
        <a:srgbClr val="90C1DC"/>
      </a:lt2>
      <a:accent1>
        <a:srgbClr val="0069A7"/>
      </a:accent1>
      <a:accent2>
        <a:srgbClr val="4DA3C9"/>
      </a:accent2>
      <a:accent3>
        <a:srgbClr val="656062"/>
      </a:accent3>
      <a:accent4>
        <a:srgbClr val="90C1DC"/>
      </a:accent4>
      <a:accent5>
        <a:srgbClr val="D8D8D8"/>
      </a:accent5>
      <a:accent6>
        <a:srgbClr val="FF987B"/>
      </a:accent6>
      <a:hlink>
        <a:srgbClr val="4DA3C9"/>
      </a:hlink>
      <a:folHlink>
        <a:srgbClr val="4DA3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plantilla cursor v4.pptx" id="{815B0B9C-5269-4816-8016-FA01123A7757}" vid="{F26C5FE8-C78A-4A0E-9FAD-8D3FB04CFB65}"/>
    </a:ext>
  </a:extLst>
</a:theme>
</file>

<file path=ppt/theme/theme6.xml><?xml version="1.0" encoding="utf-8"?>
<a:theme xmlns:a="http://schemas.openxmlformats.org/drawingml/2006/main" name="1_Contenido cursor">
  <a:themeElements>
    <a:clrScheme name="Personalizado 1">
      <a:dk1>
        <a:srgbClr val="000000"/>
      </a:dk1>
      <a:lt1>
        <a:srgbClr val="FFFFFF"/>
      </a:lt1>
      <a:dk2>
        <a:srgbClr val="0069A7"/>
      </a:dk2>
      <a:lt2>
        <a:srgbClr val="90C1DC"/>
      </a:lt2>
      <a:accent1>
        <a:srgbClr val="0069A7"/>
      </a:accent1>
      <a:accent2>
        <a:srgbClr val="4DA3C9"/>
      </a:accent2>
      <a:accent3>
        <a:srgbClr val="656062"/>
      </a:accent3>
      <a:accent4>
        <a:srgbClr val="90C1DC"/>
      </a:accent4>
      <a:accent5>
        <a:srgbClr val="D8D8D8"/>
      </a:accent5>
      <a:accent6>
        <a:srgbClr val="FF987B"/>
      </a:accent6>
      <a:hlink>
        <a:srgbClr val="4DA3C9"/>
      </a:hlink>
      <a:folHlink>
        <a:srgbClr val="4DA3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plantilla cursor v4.pptx" id="{815B0B9C-5269-4816-8016-FA01123A7757}" vid="{BAB5E020-D884-4C70-B358-81D4D6275DDF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corporativa S2_2024_v1.1</Template>
  <TotalTime>3258</TotalTime>
  <Words>448</Words>
  <Application>Microsoft Office PowerPoint</Application>
  <PresentationFormat>Panorámica</PresentationFormat>
  <Paragraphs>136</Paragraphs>
  <Slides>29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29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Courier New</vt:lpstr>
      <vt:lpstr>Open Sans Light</vt:lpstr>
      <vt:lpstr>Roboto</vt:lpstr>
      <vt:lpstr>Wingdings</vt:lpstr>
      <vt:lpstr>Secciones</vt:lpstr>
      <vt:lpstr>Contenido cursor</vt:lpstr>
      <vt:lpstr>Contenido franjas</vt:lpstr>
      <vt:lpstr>CONTRAPORTADA</vt:lpstr>
      <vt:lpstr>1_Contenido franjas</vt:lpstr>
      <vt:lpstr>1_Contenido cursor</vt:lpstr>
      <vt:lpstr>Los fallos de ciberseguridad de las empresas</vt:lpstr>
      <vt:lpstr>Presentación de PowerPoint</vt:lpstr>
      <vt:lpstr>Presentación de PowerPoint</vt:lpstr>
      <vt:lpstr>Esto solo les pasa a algunas empresas</vt:lpstr>
      <vt:lpstr>Presentación de PowerPoint</vt:lpstr>
      <vt:lpstr>Presentación de PowerPoint</vt:lpstr>
      <vt:lpstr>Ignorar las posibles consecuencias</vt:lpstr>
      <vt:lpstr>Presentación de PowerPoint</vt:lpstr>
      <vt:lpstr>Pensar que los ciberdelincuentes tienen corazón</vt:lpstr>
      <vt:lpstr>Pensar que los ciberdelincuentes tienen corazón</vt:lpstr>
      <vt:lpstr>Presentación de PowerPoint</vt:lpstr>
      <vt:lpstr>Presentación de PowerPoint</vt:lpstr>
      <vt:lpstr>Presentación de PowerPoint</vt:lpstr>
      <vt:lpstr>PHISHING</vt:lpstr>
      <vt:lpstr>VISHING</vt:lpstr>
      <vt:lpstr>SMISHING</vt:lpstr>
      <vt:lpstr>Presentación de PowerPoint</vt:lpstr>
      <vt:lpstr>Presentación de PowerPoint</vt:lpstr>
      <vt:lpstr>Presentación de PowerPoint</vt:lpstr>
      <vt:lpstr>Presentación de PowerPoint</vt:lpstr>
      <vt:lpstr>Pasemos a la ACCIÓN</vt:lpstr>
      <vt:lpstr>Pasemos a la ACCIÓN</vt:lpstr>
      <vt:lpstr>Pasemos a la ACCIÓN</vt:lpstr>
      <vt:lpstr>Pasemos a la ACCIÓN</vt:lpstr>
      <vt:lpstr>Pasemos a la ACCIÓN</vt:lpstr>
      <vt:lpstr>Presentación de PowerPoint</vt:lpstr>
      <vt:lpstr>AYUDAS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 María López Granero</dc:creator>
  <cp:lastModifiedBy>Julián Pérez</cp:lastModifiedBy>
  <cp:revision>65</cp:revision>
  <dcterms:created xsi:type="dcterms:W3CDTF">2024-10-10T07:32:33Z</dcterms:created>
  <dcterms:modified xsi:type="dcterms:W3CDTF">2024-12-19T12:59:38Z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E42B7D7E-023A-426A-A9AF-BAB5FACA7189</vt:lpwstr>
  </property>
  <property fmtid="{D5CDD505-2E9C-101B-9397-08002B2CF9AE}" pid="3" name="ArticulatePath">
    <vt:lpwstr>APTS V2-1</vt:lpwstr>
  </property>
</Properties>
</file>