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4" r:id="rId6"/>
    <p:sldId id="273" r:id="rId7"/>
    <p:sldId id="262" r:id="rId8"/>
    <p:sldId id="263" r:id="rId9"/>
    <p:sldId id="265" r:id="rId10"/>
    <p:sldId id="266" r:id="rId11"/>
    <p:sldId id="269" r:id="rId12"/>
    <p:sldId id="267" r:id="rId13"/>
    <p:sldId id="268" r:id="rId14"/>
    <p:sldId id="270" r:id="rId15"/>
    <p:sldId id="271" r:id="rId16"/>
    <p:sldId id="272" r:id="rId17"/>
  </p:sldIdLst>
  <p:sldSz cx="9144000" cy="6858000" type="screen4x3"/>
  <p:notesSz cx="6805613" cy="99441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89" autoAdjust="0"/>
  </p:normalViewPr>
  <p:slideViewPr>
    <p:cSldViewPr>
      <p:cViewPr>
        <p:scale>
          <a:sx n="119" d="100"/>
          <a:sy n="119" d="100"/>
        </p:scale>
        <p:origin x="-140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2255-DD3D-463D-B942-2D3F6A842BD6}" type="datetimeFigureOut">
              <a:rPr lang="es-ES" smtClean="0"/>
              <a:t>28/11/2017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136F-ED7A-48AD-8AE9-FD108F0C1C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6534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2255-DD3D-463D-B942-2D3F6A842BD6}" type="datetimeFigureOut">
              <a:rPr lang="es-ES" smtClean="0"/>
              <a:t>28/11/2017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136F-ED7A-48AD-8AE9-FD108F0C1C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778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2255-DD3D-463D-B942-2D3F6A842BD6}" type="datetimeFigureOut">
              <a:rPr lang="es-ES" smtClean="0"/>
              <a:t>28/11/2017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136F-ED7A-48AD-8AE9-FD108F0C1C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7760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2255-DD3D-463D-B942-2D3F6A842BD6}" type="datetimeFigureOut">
              <a:rPr lang="es-ES" smtClean="0"/>
              <a:t>28/11/2017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136F-ED7A-48AD-8AE9-FD108F0C1C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7611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2255-DD3D-463D-B942-2D3F6A842BD6}" type="datetimeFigureOut">
              <a:rPr lang="es-ES" smtClean="0"/>
              <a:t>28/11/2017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136F-ED7A-48AD-8AE9-FD108F0C1C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9760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2255-DD3D-463D-B942-2D3F6A842BD6}" type="datetimeFigureOut">
              <a:rPr lang="es-ES" smtClean="0"/>
              <a:t>28/11/2017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136F-ED7A-48AD-8AE9-FD108F0C1C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637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2255-DD3D-463D-B942-2D3F6A842BD6}" type="datetimeFigureOut">
              <a:rPr lang="es-ES" smtClean="0"/>
              <a:t>28/11/2017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136F-ED7A-48AD-8AE9-FD108F0C1C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7119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2255-DD3D-463D-B942-2D3F6A842BD6}" type="datetimeFigureOut">
              <a:rPr lang="es-ES" smtClean="0"/>
              <a:t>28/11/2017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136F-ED7A-48AD-8AE9-FD108F0C1C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2712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2255-DD3D-463D-B942-2D3F6A842BD6}" type="datetimeFigureOut">
              <a:rPr lang="es-ES" smtClean="0"/>
              <a:t>28/11/2017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136F-ED7A-48AD-8AE9-FD108F0C1C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8498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2255-DD3D-463D-B942-2D3F6A842BD6}" type="datetimeFigureOut">
              <a:rPr lang="es-ES" smtClean="0"/>
              <a:t>28/11/2017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136F-ED7A-48AD-8AE9-FD108F0C1C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5688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2255-DD3D-463D-B942-2D3F6A842BD6}" type="datetimeFigureOut">
              <a:rPr lang="es-ES" smtClean="0"/>
              <a:t>28/11/2017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136F-ED7A-48AD-8AE9-FD108F0C1C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9296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B2255-DD3D-463D-B942-2D3F6A842BD6}" type="datetimeFigureOut">
              <a:rPr lang="es-ES" smtClean="0"/>
              <a:t>28/11/2017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B136F-ED7A-48AD-8AE9-FD108F0C1C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237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anabel@ceei-castellon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9496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071216" y="5733256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Si no tienes clientes, no tienes empresa</a:t>
            </a:r>
            <a:endParaRPr lang="es-ES" sz="3200" b="1" dirty="0"/>
          </a:p>
        </p:txBody>
      </p:sp>
      <p:sp>
        <p:nvSpPr>
          <p:cNvPr id="7" name="6 Rectángulo"/>
          <p:cNvSpPr/>
          <p:nvPr/>
        </p:nvSpPr>
        <p:spPr>
          <a:xfrm>
            <a:off x="0" y="6764248"/>
            <a:ext cx="9144000" cy="93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-5349" y="5394960"/>
            <a:ext cx="9144000" cy="93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341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Lienzo de la propuesta de valor</a:t>
            </a:r>
            <a:endParaRPr lang="es-ES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15616" cy="62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2373"/>
            <a:ext cx="827584" cy="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824603" cy="5422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82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¿Quién es mi competencia?</a:t>
            </a:r>
            <a:endParaRPr lang="es-ES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15616" cy="62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2373"/>
            <a:ext cx="827584" cy="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5354812"/>
              </p:ext>
            </p:extLst>
          </p:nvPr>
        </p:nvGraphicFramePr>
        <p:xfrm>
          <a:off x="500608" y="2060848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EMPRESA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PUNTOS FUERTES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PUNTOS DÉBILES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084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Mi mapa de posicionamiento</a:t>
            </a:r>
            <a:endParaRPr lang="es-ES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15616" cy="62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2373"/>
            <a:ext cx="827584" cy="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706524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38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Mi mapa de posicionamiento</a:t>
            </a:r>
            <a:endParaRPr lang="es-ES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15616" cy="62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2373"/>
            <a:ext cx="827584" cy="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Posicionamiento precio: peligroso, siempre hay alguien más barato.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Pasas desapercibido: buena relación calidad-precio. A futuro desaparecerá.</a:t>
            </a:r>
          </a:p>
          <a:p>
            <a:endParaRPr lang="es-ES" dirty="0"/>
          </a:p>
          <a:p>
            <a:r>
              <a:rPr lang="es-ES" dirty="0" smtClean="0"/>
              <a:t>Posicionamiento perfecto: hay que mantener la posición y crear oportunidades para ser líderes.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979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Mis </a:t>
            </a:r>
            <a:r>
              <a:rPr lang="es-ES" b="1" dirty="0" smtClean="0"/>
              <a:t>hipótesis</a:t>
            </a:r>
            <a:endParaRPr lang="es-ES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15616" cy="62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2373"/>
            <a:ext cx="827584" cy="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Mi producto/ servicio es… 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Interesa a…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Estarían dispuestos a pagar…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6727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¿Cómo lo voy a validar?</a:t>
            </a:r>
            <a:endParaRPr lang="es-ES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15616" cy="62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2373"/>
            <a:ext cx="827584" cy="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Crear un MPV.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Salir a preguntar a 10 clientes.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Recoger feedback</a:t>
            </a:r>
            <a:r>
              <a:rPr lang="es-ES" dirty="0"/>
              <a:t> </a:t>
            </a:r>
            <a:r>
              <a:rPr lang="es-ES" dirty="0" smtClean="0"/>
              <a:t>y mejorar aspectos.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601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5394960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2411759" y="3068960"/>
            <a:ext cx="4968553" cy="11521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 smtClean="0">
              <a:solidFill>
                <a:schemeClr val="bg1">
                  <a:lumMod val="50000"/>
                </a:schemeClr>
              </a:solidFill>
              <a:hlinkClick r:id="rId3"/>
            </a:endParaRPr>
          </a:p>
          <a:p>
            <a:pPr algn="ctr"/>
            <a:r>
              <a:rPr lang="es-ES" b="1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anabel@ceei-castellon.com</a:t>
            </a:r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964 72 20 30</a:t>
            </a:r>
          </a:p>
          <a:p>
            <a:pPr algn="ctr"/>
            <a:endParaRPr lang="es-E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692696"/>
            <a:ext cx="9169400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6078395"/>
            <a:ext cx="9169400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158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¿Quién es tu cliente?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 smtClean="0"/>
              <a:t>Si tu producto es válido para todo el mundo, no tienes estrategia, sólo tienes un precio.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3 Rectángulo redondeado"/>
          <p:cNvSpPr/>
          <p:nvPr/>
        </p:nvSpPr>
        <p:spPr>
          <a:xfrm>
            <a:off x="746283" y="2708920"/>
            <a:ext cx="7632848" cy="33843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971600" y="306896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Mi cliente es…</a:t>
            </a:r>
            <a:endParaRPr lang="es-E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12" y="188640"/>
            <a:ext cx="1317352" cy="74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508" y="0"/>
            <a:ext cx="1240532" cy="124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01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El cliente es el rey</a:t>
            </a:r>
            <a:endParaRPr lang="es-E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12" y="188640"/>
            <a:ext cx="1317352" cy="74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508" y="0"/>
            <a:ext cx="1240532" cy="124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36" y="1484784"/>
            <a:ext cx="8208912" cy="448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31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Necesidades del cliente</a:t>
            </a:r>
            <a:endParaRPr lang="es-E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12" y="188640"/>
            <a:ext cx="1317352" cy="74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508" y="0"/>
            <a:ext cx="1240532" cy="124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77" y="1484784"/>
            <a:ext cx="6766931" cy="499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4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El mapa de empatía</a:t>
            </a:r>
            <a:endParaRPr lang="es-E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12" y="188640"/>
            <a:ext cx="1317352" cy="74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508" y="0"/>
            <a:ext cx="1240532" cy="124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864" y="1124744"/>
            <a:ext cx="6668557" cy="5399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05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El tamaño de mercado</a:t>
            </a:r>
            <a:endParaRPr lang="es-ES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15616" cy="62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2373"/>
            <a:ext cx="827584" cy="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17" y="1484784"/>
            <a:ext cx="8259291" cy="447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99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4019" y="59038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¿Tengo clara mi propuesta de valor?</a:t>
            </a:r>
            <a:endParaRPr lang="es-ES" b="1" dirty="0"/>
          </a:p>
        </p:txBody>
      </p:sp>
      <p:sp>
        <p:nvSpPr>
          <p:cNvPr id="4" name="3 Marcador de text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pPr marL="0" indent="0" algn="ctr">
              <a:buNone/>
            </a:pPr>
            <a:r>
              <a:rPr lang="es-ES" dirty="0" smtClean="0"/>
              <a:t>¿He preguntado a mis clientes clave? ¿Por qué me compran? ¿Qué valoran los nuevos clientes? ¿Hago encuestas a mis clientes? ¿Reviso las críticas que me hacen?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15616" cy="62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2373"/>
            <a:ext cx="827584" cy="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43453"/>
            <a:ext cx="3545012" cy="23633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04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Lienzo de la propuesta de valor</a:t>
            </a:r>
            <a:endParaRPr lang="es-ES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15616" cy="62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2373"/>
            <a:ext cx="827584" cy="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147519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67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Lienzo de la propuesta de valor</a:t>
            </a:r>
            <a:endParaRPr lang="es-ES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15616" cy="62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2373"/>
            <a:ext cx="827584" cy="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s-ES" dirty="0" smtClean="0"/>
              <a:t>Tareas: aquello que los clientes intentan resolver en su vida personal o laboral.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Frustraciones: son los riesgos u obstáculos a los que se enfrentan los clientes cuando realizan esas tareas.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Alegrías: son los resultados que quieren conseguir los clientes o los beneficios concretos que buscan.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Productos y servicios: es una lista alrededor de la cual se construye una propuesta de valor.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Aliviadores de frustraciones: describen cómo los productos y servicios aplacan las frustraciones del cliente.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Creadores de alegrías: es una descripción de cómo los productos y servicios crean alegrías al cliente.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8448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319</Words>
  <Application>Microsoft Office PowerPoint</Application>
  <PresentationFormat>Presentación en pantalla (4:3)</PresentationFormat>
  <Paragraphs>52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Presentación de PowerPoint</vt:lpstr>
      <vt:lpstr>¿Quién es tu cliente?</vt:lpstr>
      <vt:lpstr>El cliente es el rey</vt:lpstr>
      <vt:lpstr>Necesidades del cliente</vt:lpstr>
      <vt:lpstr>El mapa de empatía</vt:lpstr>
      <vt:lpstr>El tamaño de mercado</vt:lpstr>
      <vt:lpstr>¿Tengo clara mi propuesta de valor?</vt:lpstr>
      <vt:lpstr>Lienzo de la propuesta de valor</vt:lpstr>
      <vt:lpstr>Lienzo de la propuesta de valor</vt:lpstr>
      <vt:lpstr>Lienzo de la propuesta de valor</vt:lpstr>
      <vt:lpstr>¿Quién es mi competencia?</vt:lpstr>
      <vt:lpstr>Mi mapa de posicionamiento</vt:lpstr>
      <vt:lpstr>Mi mapa de posicionamiento</vt:lpstr>
      <vt:lpstr>Mis hipótesis</vt:lpstr>
      <vt:lpstr>¿Cómo lo voy a validar?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Anabel</dc:creator>
  <cp:lastModifiedBy>Anabel</cp:lastModifiedBy>
  <cp:revision>8</cp:revision>
  <dcterms:created xsi:type="dcterms:W3CDTF">2017-11-28T16:39:41Z</dcterms:created>
  <dcterms:modified xsi:type="dcterms:W3CDTF">2017-11-28T17:41:17Z</dcterms:modified>
</cp:coreProperties>
</file>